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7" r:id="rId3"/>
    <p:sldId id="260" r:id="rId4"/>
    <p:sldId id="267" r:id="rId5"/>
    <p:sldId id="274" r:id="rId6"/>
    <p:sldId id="272" r:id="rId7"/>
    <p:sldId id="269" r:id="rId8"/>
    <p:sldId id="270" r:id="rId9"/>
    <p:sldId id="261" r:id="rId10"/>
    <p:sldId id="266" r:id="rId11"/>
    <p:sldId id="275" r:id="rId12"/>
    <p:sldId id="273" r:id="rId13"/>
    <p:sldId id="264" r:id="rId14"/>
    <p:sldId id="258" r:id="rId15"/>
    <p:sldId id="259" r:id="rId16"/>
    <p:sldId id="263" r:id="rId17"/>
    <p:sldId id="271" r:id="rId18"/>
    <p:sldId id="26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3"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810765-7323-4979-8293-ED7C7A6873AD}"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2EE4AD5-FDDB-45D8-BBFF-12B6DCA48C19}">
      <dgm:prSet/>
      <dgm:spPr/>
      <dgm:t>
        <a:bodyPr/>
        <a:lstStyle/>
        <a:p>
          <a:pPr>
            <a:defRPr cap="all"/>
          </a:pPr>
          <a:r>
            <a:rPr lang="en-US"/>
            <a:t>Expectations for this week</a:t>
          </a:r>
        </a:p>
      </dgm:t>
    </dgm:pt>
    <dgm:pt modelId="{CCA34DA9-8E86-407A-90F4-0849189A75B4}" type="parTrans" cxnId="{71BABFDF-1137-4A36-944F-D26032C47B68}">
      <dgm:prSet/>
      <dgm:spPr/>
      <dgm:t>
        <a:bodyPr/>
        <a:lstStyle/>
        <a:p>
          <a:endParaRPr lang="en-US"/>
        </a:p>
      </dgm:t>
    </dgm:pt>
    <dgm:pt modelId="{E322D47C-39D6-449F-ACF6-92D5DF2D0643}" type="sibTrans" cxnId="{71BABFDF-1137-4A36-944F-D26032C47B68}">
      <dgm:prSet/>
      <dgm:spPr/>
      <dgm:t>
        <a:bodyPr/>
        <a:lstStyle/>
        <a:p>
          <a:endParaRPr lang="en-US"/>
        </a:p>
      </dgm:t>
    </dgm:pt>
    <dgm:pt modelId="{0B94828C-3D9C-4864-8674-B4590C9AEF1C}">
      <dgm:prSet/>
      <dgm:spPr/>
      <dgm:t>
        <a:bodyPr/>
        <a:lstStyle/>
        <a:p>
          <a:pPr>
            <a:defRPr cap="all"/>
          </a:pPr>
          <a:r>
            <a:rPr lang="en-US"/>
            <a:t>Extra Reminders</a:t>
          </a:r>
        </a:p>
      </dgm:t>
    </dgm:pt>
    <dgm:pt modelId="{C5834FEE-63A3-4960-A637-72EEF0D7AEC9}" type="parTrans" cxnId="{5EA2E4B9-4604-4865-B57C-1F2C833EE444}">
      <dgm:prSet/>
      <dgm:spPr/>
      <dgm:t>
        <a:bodyPr/>
        <a:lstStyle/>
        <a:p>
          <a:endParaRPr lang="en-US"/>
        </a:p>
      </dgm:t>
    </dgm:pt>
    <dgm:pt modelId="{7B43430C-0A01-4337-BA04-EEC2A49DA2D5}" type="sibTrans" cxnId="{5EA2E4B9-4604-4865-B57C-1F2C833EE444}">
      <dgm:prSet/>
      <dgm:spPr/>
      <dgm:t>
        <a:bodyPr/>
        <a:lstStyle/>
        <a:p>
          <a:endParaRPr lang="en-US"/>
        </a:p>
      </dgm:t>
    </dgm:pt>
    <dgm:pt modelId="{164893D6-2D18-478D-8B03-D14B601B5623}">
      <dgm:prSet/>
      <dgm:spPr/>
      <dgm:t>
        <a:bodyPr/>
        <a:lstStyle/>
        <a:p>
          <a:pPr>
            <a:defRPr cap="all"/>
          </a:pPr>
          <a:r>
            <a:rPr lang="en-US"/>
            <a:t>Material Returns</a:t>
          </a:r>
        </a:p>
      </dgm:t>
    </dgm:pt>
    <dgm:pt modelId="{725F29F7-8A85-4BFB-8F63-F2B1E397A393}" type="parTrans" cxnId="{1159C7ED-E570-4B06-99E7-097ADE9C0742}">
      <dgm:prSet/>
      <dgm:spPr/>
      <dgm:t>
        <a:bodyPr/>
        <a:lstStyle/>
        <a:p>
          <a:endParaRPr lang="en-US"/>
        </a:p>
      </dgm:t>
    </dgm:pt>
    <dgm:pt modelId="{270356DE-4F3D-4F00-8EA5-9B7F0F6571D4}" type="sibTrans" cxnId="{1159C7ED-E570-4B06-99E7-097ADE9C0742}">
      <dgm:prSet/>
      <dgm:spPr/>
      <dgm:t>
        <a:bodyPr/>
        <a:lstStyle/>
        <a:p>
          <a:endParaRPr lang="en-US"/>
        </a:p>
      </dgm:t>
    </dgm:pt>
    <dgm:pt modelId="{F6DAC81B-24B6-4507-90A8-A71EFB0EFDD5}">
      <dgm:prSet/>
      <dgm:spPr/>
      <dgm:t>
        <a:bodyPr/>
        <a:lstStyle/>
        <a:p>
          <a:pPr>
            <a:defRPr cap="all"/>
          </a:pPr>
          <a:r>
            <a:rPr lang="en-US"/>
            <a:t>Q &amp; A Time</a:t>
          </a:r>
        </a:p>
      </dgm:t>
    </dgm:pt>
    <dgm:pt modelId="{5F077FE6-8AF5-4B75-8A0B-11D0E18AD6FE}" type="parTrans" cxnId="{FC623402-2658-412B-90AF-4FE4B515CCFD}">
      <dgm:prSet/>
      <dgm:spPr/>
      <dgm:t>
        <a:bodyPr/>
        <a:lstStyle/>
        <a:p>
          <a:endParaRPr lang="en-US"/>
        </a:p>
      </dgm:t>
    </dgm:pt>
    <dgm:pt modelId="{52F6DF21-C99B-4568-BEA4-8A507A4FE5FE}" type="sibTrans" cxnId="{FC623402-2658-412B-90AF-4FE4B515CCFD}">
      <dgm:prSet/>
      <dgm:spPr/>
      <dgm:t>
        <a:bodyPr/>
        <a:lstStyle/>
        <a:p>
          <a:endParaRPr lang="en-US"/>
        </a:p>
      </dgm:t>
    </dgm:pt>
    <dgm:pt modelId="{01E7919F-4470-4C10-BF21-3D5BFD3D4124}" type="pres">
      <dgm:prSet presAssocID="{1E810765-7323-4979-8293-ED7C7A6873AD}" presName="root" presStyleCnt="0">
        <dgm:presLayoutVars>
          <dgm:dir/>
          <dgm:resizeHandles val="exact"/>
        </dgm:presLayoutVars>
      </dgm:prSet>
      <dgm:spPr/>
    </dgm:pt>
    <dgm:pt modelId="{5A954400-9B7A-488F-BE2C-FAEF18BACCDC}" type="pres">
      <dgm:prSet presAssocID="{02EE4AD5-FDDB-45D8-BBFF-12B6DCA48C19}" presName="compNode" presStyleCnt="0"/>
      <dgm:spPr/>
    </dgm:pt>
    <dgm:pt modelId="{225145B5-AB6D-495D-A857-1BF3C1D879B0}" type="pres">
      <dgm:prSet presAssocID="{02EE4AD5-FDDB-45D8-BBFF-12B6DCA48C19}" presName="iconBgRect" presStyleLbl="bgShp" presStyleIdx="0" presStyleCnt="4"/>
      <dgm:spPr>
        <a:prstGeom prst="round2DiagRect">
          <a:avLst>
            <a:gd name="adj1" fmla="val 29727"/>
            <a:gd name="adj2" fmla="val 0"/>
          </a:avLst>
        </a:prstGeom>
      </dgm:spPr>
    </dgm:pt>
    <dgm:pt modelId="{3FB3DCFD-F706-46F5-AE05-695C8526691B}" type="pres">
      <dgm:prSet presAssocID="{02EE4AD5-FDDB-45D8-BBFF-12B6DCA48C1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lendar Week"/>
        </a:ext>
      </dgm:extLst>
    </dgm:pt>
    <dgm:pt modelId="{1290B885-FE99-4CB8-B442-350F1DBAD02A}" type="pres">
      <dgm:prSet presAssocID="{02EE4AD5-FDDB-45D8-BBFF-12B6DCA48C19}" presName="spaceRect" presStyleCnt="0"/>
      <dgm:spPr/>
    </dgm:pt>
    <dgm:pt modelId="{87912968-169A-4289-A76C-07C35A4138AC}" type="pres">
      <dgm:prSet presAssocID="{02EE4AD5-FDDB-45D8-BBFF-12B6DCA48C19}" presName="textRect" presStyleLbl="revTx" presStyleIdx="0" presStyleCnt="4">
        <dgm:presLayoutVars>
          <dgm:chMax val="1"/>
          <dgm:chPref val="1"/>
        </dgm:presLayoutVars>
      </dgm:prSet>
      <dgm:spPr/>
    </dgm:pt>
    <dgm:pt modelId="{615A4AAE-F871-4B4D-99A2-0ED2DDD8F621}" type="pres">
      <dgm:prSet presAssocID="{E322D47C-39D6-449F-ACF6-92D5DF2D0643}" presName="sibTrans" presStyleCnt="0"/>
      <dgm:spPr/>
    </dgm:pt>
    <dgm:pt modelId="{256A8F72-72A6-489F-BFFD-33D09BD06ECD}" type="pres">
      <dgm:prSet presAssocID="{0B94828C-3D9C-4864-8674-B4590C9AEF1C}" presName="compNode" presStyleCnt="0"/>
      <dgm:spPr/>
    </dgm:pt>
    <dgm:pt modelId="{C12B23D1-123B-4A4E-9026-230E084FB565}" type="pres">
      <dgm:prSet presAssocID="{0B94828C-3D9C-4864-8674-B4590C9AEF1C}" presName="iconBgRect" presStyleLbl="bgShp" presStyleIdx="1" presStyleCnt="4"/>
      <dgm:spPr>
        <a:prstGeom prst="round2DiagRect">
          <a:avLst>
            <a:gd name="adj1" fmla="val 29727"/>
            <a:gd name="adj2" fmla="val 0"/>
          </a:avLst>
        </a:prstGeom>
      </dgm:spPr>
    </dgm:pt>
    <dgm:pt modelId="{B40B14F6-A0A0-4D03-836E-E5C1D5BEB064}" type="pres">
      <dgm:prSet presAssocID="{0B94828C-3D9C-4864-8674-B4590C9AEF1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dmin"/>
        </a:ext>
      </dgm:extLst>
    </dgm:pt>
    <dgm:pt modelId="{0A091C4F-337C-4CBF-9C8F-9F0054A1E50C}" type="pres">
      <dgm:prSet presAssocID="{0B94828C-3D9C-4864-8674-B4590C9AEF1C}" presName="spaceRect" presStyleCnt="0"/>
      <dgm:spPr/>
    </dgm:pt>
    <dgm:pt modelId="{4A406208-5D79-4EFF-BBFA-D0ABC2179236}" type="pres">
      <dgm:prSet presAssocID="{0B94828C-3D9C-4864-8674-B4590C9AEF1C}" presName="textRect" presStyleLbl="revTx" presStyleIdx="1" presStyleCnt="4">
        <dgm:presLayoutVars>
          <dgm:chMax val="1"/>
          <dgm:chPref val="1"/>
        </dgm:presLayoutVars>
      </dgm:prSet>
      <dgm:spPr/>
    </dgm:pt>
    <dgm:pt modelId="{62B37A3E-F867-4C70-A9FF-9E050F2E7052}" type="pres">
      <dgm:prSet presAssocID="{7B43430C-0A01-4337-BA04-EEC2A49DA2D5}" presName="sibTrans" presStyleCnt="0"/>
      <dgm:spPr/>
    </dgm:pt>
    <dgm:pt modelId="{393DEFCF-F0A8-4DE4-9682-58A461E49E5E}" type="pres">
      <dgm:prSet presAssocID="{164893D6-2D18-478D-8B03-D14B601B5623}" presName="compNode" presStyleCnt="0"/>
      <dgm:spPr/>
    </dgm:pt>
    <dgm:pt modelId="{31034DEE-588E-445C-92CF-C87CDC89B920}" type="pres">
      <dgm:prSet presAssocID="{164893D6-2D18-478D-8B03-D14B601B5623}" presName="iconBgRect" presStyleLbl="bgShp" presStyleIdx="2" presStyleCnt="4"/>
      <dgm:spPr>
        <a:prstGeom prst="round2DiagRect">
          <a:avLst>
            <a:gd name="adj1" fmla="val 29727"/>
            <a:gd name="adj2" fmla="val 0"/>
          </a:avLst>
        </a:prstGeom>
      </dgm:spPr>
    </dgm:pt>
    <dgm:pt modelId="{390648BB-D4CF-4361-BA55-19E0005B5852}" type="pres">
      <dgm:prSet presAssocID="{164893D6-2D18-478D-8B03-D14B601B562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olf Ball"/>
        </a:ext>
      </dgm:extLst>
    </dgm:pt>
    <dgm:pt modelId="{F50C9372-918B-4198-AF92-E2B46D9DA875}" type="pres">
      <dgm:prSet presAssocID="{164893D6-2D18-478D-8B03-D14B601B5623}" presName="spaceRect" presStyleCnt="0"/>
      <dgm:spPr/>
    </dgm:pt>
    <dgm:pt modelId="{1B43761B-6616-43F1-9020-A519A2D35E0D}" type="pres">
      <dgm:prSet presAssocID="{164893D6-2D18-478D-8B03-D14B601B5623}" presName="textRect" presStyleLbl="revTx" presStyleIdx="2" presStyleCnt="4">
        <dgm:presLayoutVars>
          <dgm:chMax val="1"/>
          <dgm:chPref val="1"/>
        </dgm:presLayoutVars>
      </dgm:prSet>
      <dgm:spPr/>
    </dgm:pt>
    <dgm:pt modelId="{6FC21C81-F88A-4D46-BB61-78E3C958A065}" type="pres">
      <dgm:prSet presAssocID="{270356DE-4F3D-4F00-8EA5-9B7F0F6571D4}" presName="sibTrans" presStyleCnt="0"/>
      <dgm:spPr/>
    </dgm:pt>
    <dgm:pt modelId="{820BE9E7-D667-45F6-8CCB-D35D6EB5D867}" type="pres">
      <dgm:prSet presAssocID="{F6DAC81B-24B6-4507-90A8-A71EFB0EFDD5}" presName="compNode" presStyleCnt="0"/>
      <dgm:spPr/>
    </dgm:pt>
    <dgm:pt modelId="{F2899C62-6FE7-44D1-AB07-696FA7440DCB}" type="pres">
      <dgm:prSet presAssocID="{F6DAC81B-24B6-4507-90A8-A71EFB0EFDD5}" presName="iconBgRect" presStyleLbl="bgShp" presStyleIdx="3" presStyleCnt="4"/>
      <dgm:spPr>
        <a:prstGeom prst="round2DiagRect">
          <a:avLst>
            <a:gd name="adj1" fmla="val 29727"/>
            <a:gd name="adj2" fmla="val 0"/>
          </a:avLst>
        </a:prstGeom>
      </dgm:spPr>
    </dgm:pt>
    <dgm:pt modelId="{FF1FA600-2F92-4DE3-88CC-9881F74C4E97}" type="pres">
      <dgm:prSet presAssocID="{F6DAC81B-24B6-4507-90A8-A71EFB0EFDD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lp"/>
        </a:ext>
      </dgm:extLst>
    </dgm:pt>
    <dgm:pt modelId="{8A223797-72AE-4019-A32C-22474D95D635}" type="pres">
      <dgm:prSet presAssocID="{F6DAC81B-24B6-4507-90A8-A71EFB0EFDD5}" presName="spaceRect" presStyleCnt="0"/>
      <dgm:spPr/>
    </dgm:pt>
    <dgm:pt modelId="{E1E8C72F-C39E-4537-8078-C1ABDD23ABC7}" type="pres">
      <dgm:prSet presAssocID="{F6DAC81B-24B6-4507-90A8-A71EFB0EFDD5}" presName="textRect" presStyleLbl="revTx" presStyleIdx="3" presStyleCnt="4">
        <dgm:presLayoutVars>
          <dgm:chMax val="1"/>
          <dgm:chPref val="1"/>
        </dgm:presLayoutVars>
      </dgm:prSet>
      <dgm:spPr/>
    </dgm:pt>
  </dgm:ptLst>
  <dgm:cxnLst>
    <dgm:cxn modelId="{FC623402-2658-412B-90AF-4FE4B515CCFD}" srcId="{1E810765-7323-4979-8293-ED7C7A6873AD}" destId="{F6DAC81B-24B6-4507-90A8-A71EFB0EFDD5}" srcOrd="3" destOrd="0" parTransId="{5F077FE6-8AF5-4B75-8A0B-11D0E18AD6FE}" sibTransId="{52F6DF21-C99B-4568-BEA4-8A507A4FE5FE}"/>
    <dgm:cxn modelId="{E04AF443-34CD-45FD-B094-5EE8D6471FEA}" type="presOf" srcId="{164893D6-2D18-478D-8B03-D14B601B5623}" destId="{1B43761B-6616-43F1-9020-A519A2D35E0D}" srcOrd="0" destOrd="0" presId="urn:microsoft.com/office/officeart/2018/5/layout/IconLeafLabelList"/>
    <dgm:cxn modelId="{71D1D07A-6C58-4628-A5AA-DDF06E10B710}" type="presOf" srcId="{1E810765-7323-4979-8293-ED7C7A6873AD}" destId="{01E7919F-4470-4C10-BF21-3D5BFD3D4124}" srcOrd="0" destOrd="0" presId="urn:microsoft.com/office/officeart/2018/5/layout/IconLeafLabelList"/>
    <dgm:cxn modelId="{5EA2E4B9-4604-4865-B57C-1F2C833EE444}" srcId="{1E810765-7323-4979-8293-ED7C7A6873AD}" destId="{0B94828C-3D9C-4864-8674-B4590C9AEF1C}" srcOrd="1" destOrd="0" parTransId="{C5834FEE-63A3-4960-A637-72EEF0D7AEC9}" sibTransId="{7B43430C-0A01-4337-BA04-EEC2A49DA2D5}"/>
    <dgm:cxn modelId="{C87740C4-E633-4348-9008-754EF2DAA3EC}" type="presOf" srcId="{0B94828C-3D9C-4864-8674-B4590C9AEF1C}" destId="{4A406208-5D79-4EFF-BBFA-D0ABC2179236}" srcOrd="0" destOrd="0" presId="urn:microsoft.com/office/officeart/2018/5/layout/IconLeafLabelList"/>
    <dgm:cxn modelId="{383793CB-9795-4BC1-818E-0A8ED03B04D1}" type="presOf" srcId="{F6DAC81B-24B6-4507-90A8-A71EFB0EFDD5}" destId="{E1E8C72F-C39E-4537-8078-C1ABDD23ABC7}" srcOrd="0" destOrd="0" presId="urn:microsoft.com/office/officeart/2018/5/layout/IconLeafLabelList"/>
    <dgm:cxn modelId="{71BABFDF-1137-4A36-944F-D26032C47B68}" srcId="{1E810765-7323-4979-8293-ED7C7A6873AD}" destId="{02EE4AD5-FDDB-45D8-BBFF-12B6DCA48C19}" srcOrd="0" destOrd="0" parTransId="{CCA34DA9-8E86-407A-90F4-0849189A75B4}" sibTransId="{E322D47C-39D6-449F-ACF6-92D5DF2D0643}"/>
    <dgm:cxn modelId="{1159C7ED-E570-4B06-99E7-097ADE9C0742}" srcId="{1E810765-7323-4979-8293-ED7C7A6873AD}" destId="{164893D6-2D18-478D-8B03-D14B601B5623}" srcOrd="2" destOrd="0" parTransId="{725F29F7-8A85-4BFB-8F63-F2B1E397A393}" sibTransId="{270356DE-4F3D-4F00-8EA5-9B7F0F6571D4}"/>
    <dgm:cxn modelId="{D6A05CEF-39D3-40C8-8193-2006BFBF1D99}" type="presOf" srcId="{02EE4AD5-FDDB-45D8-BBFF-12B6DCA48C19}" destId="{87912968-169A-4289-A76C-07C35A4138AC}" srcOrd="0" destOrd="0" presId="urn:microsoft.com/office/officeart/2018/5/layout/IconLeafLabelList"/>
    <dgm:cxn modelId="{F5F1EF05-24F5-4790-9E50-1A779C840BBE}" type="presParOf" srcId="{01E7919F-4470-4C10-BF21-3D5BFD3D4124}" destId="{5A954400-9B7A-488F-BE2C-FAEF18BACCDC}" srcOrd="0" destOrd="0" presId="urn:microsoft.com/office/officeart/2018/5/layout/IconLeafLabelList"/>
    <dgm:cxn modelId="{16B999C3-8260-4AE4-9366-9F727BB1C128}" type="presParOf" srcId="{5A954400-9B7A-488F-BE2C-FAEF18BACCDC}" destId="{225145B5-AB6D-495D-A857-1BF3C1D879B0}" srcOrd="0" destOrd="0" presId="urn:microsoft.com/office/officeart/2018/5/layout/IconLeafLabelList"/>
    <dgm:cxn modelId="{971F666A-228E-4112-9177-192C8DAE09E2}" type="presParOf" srcId="{5A954400-9B7A-488F-BE2C-FAEF18BACCDC}" destId="{3FB3DCFD-F706-46F5-AE05-695C8526691B}" srcOrd="1" destOrd="0" presId="urn:microsoft.com/office/officeart/2018/5/layout/IconLeafLabelList"/>
    <dgm:cxn modelId="{C1BCFC71-6A63-4260-91C6-8DC282904D75}" type="presParOf" srcId="{5A954400-9B7A-488F-BE2C-FAEF18BACCDC}" destId="{1290B885-FE99-4CB8-B442-350F1DBAD02A}" srcOrd="2" destOrd="0" presId="urn:microsoft.com/office/officeart/2018/5/layout/IconLeafLabelList"/>
    <dgm:cxn modelId="{318F6791-151E-41FA-B2B5-B7AE236DDEA5}" type="presParOf" srcId="{5A954400-9B7A-488F-BE2C-FAEF18BACCDC}" destId="{87912968-169A-4289-A76C-07C35A4138AC}" srcOrd="3" destOrd="0" presId="urn:microsoft.com/office/officeart/2018/5/layout/IconLeafLabelList"/>
    <dgm:cxn modelId="{61AF9572-8971-4376-9569-81839329F4CA}" type="presParOf" srcId="{01E7919F-4470-4C10-BF21-3D5BFD3D4124}" destId="{615A4AAE-F871-4B4D-99A2-0ED2DDD8F621}" srcOrd="1" destOrd="0" presId="urn:microsoft.com/office/officeart/2018/5/layout/IconLeafLabelList"/>
    <dgm:cxn modelId="{D24EE10F-28D9-4074-B9D9-8C6218E29301}" type="presParOf" srcId="{01E7919F-4470-4C10-BF21-3D5BFD3D4124}" destId="{256A8F72-72A6-489F-BFFD-33D09BD06ECD}" srcOrd="2" destOrd="0" presId="urn:microsoft.com/office/officeart/2018/5/layout/IconLeafLabelList"/>
    <dgm:cxn modelId="{2C958A7A-C9B2-4FCE-957D-692C8C1AEF45}" type="presParOf" srcId="{256A8F72-72A6-489F-BFFD-33D09BD06ECD}" destId="{C12B23D1-123B-4A4E-9026-230E084FB565}" srcOrd="0" destOrd="0" presId="urn:microsoft.com/office/officeart/2018/5/layout/IconLeafLabelList"/>
    <dgm:cxn modelId="{6A4A80AD-399A-4CDF-AFDF-C601692C8456}" type="presParOf" srcId="{256A8F72-72A6-489F-BFFD-33D09BD06ECD}" destId="{B40B14F6-A0A0-4D03-836E-E5C1D5BEB064}" srcOrd="1" destOrd="0" presId="urn:microsoft.com/office/officeart/2018/5/layout/IconLeafLabelList"/>
    <dgm:cxn modelId="{995BE79C-D368-415A-BBC8-3C2490FD68A6}" type="presParOf" srcId="{256A8F72-72A6-489F-BFFD-33D09BD06ECD}" destId="{0A091C4F-337C-4CBF-9C8F-9F0054A1E50C}" srcOrd="2" destOrd="0" presId="urn:microsoft.com/office/officeart/2018/5/layout/IconLeafLabelList"/>
    <dgm:cxn modelId="{8F363673-72E8-4122-BBB5-9B59FE8A0B58}" type="presParOf" srcId="{256A8F72-72A6-489F-BFFD-33D09BD06ECD}" destId="{4A406208-5D79-4EFF-BBFA-D0ABC2179236}" srcOrd="3" destOrd="0" presId="urn:microsoft.com/office/officeart/2018/5/layout/IconLeafLabelList"/>
    <dgm:cxn modelId="{264B4997-03C3-490E-B0A6-0E57EFFC33A2}" type="presParOf" srcId="{01E7919F-4470-4C10-BF21-3D5BFD3D4124}" destId="{62B37A3E-F867-4C70-A9FF-9E050F2E7052}" srcOrd="3" destOrd="0" presId="urn:microsoft.com/office/officeart/2018/5/layout/IconLeafLabelList"/>
    <dgm:cxn modelId="{F8246D1B-95B2-4E39-AE8C-BAAA67A20678}" type="presParOf" srcId="{01E7919F-4470-4C10-BF21-3D5BFD3D4124}" destId="{393DEFCF-F0A8-4DE4-9682-58A461E49E5E}" srcOrd="4" destOrd="0" presId="urn:microsoft.com/office/officeart/2018/5/layout/IconLeafLabelList"/>
    <dgm:cxn modelId="{75BF877D-9D7A-4EEF-9E48-C78DDBA0519B}" type="presParOf" srcId="{393DEFCF-F0A8-4DE4-9682-58A461E49E5E}" destId="{31034DEE-588E-445C-92CF-C87CDC89B920}" srcOrd="0" destOrd="0" presId="urn:microsoft.com/office/officeart/2018/5/layout/IconLeafLabelList"/>
    <dgm:cxn modelId="{C609250F-6A1B-4898-B462-AAD17B490D59}" type="presParOf" srcId="{393DEFCF-F0A8-4DE4-9682-58A461E49E5E}" destId="{390648BB-D4CF-4361-BA55-19E0005B5852}" srcOrd="1" destOrd="0" presId="urn:microsoft.com/office/officeart/2018/5/layout/IconLeafLabelList"/>
    <dgm:cxn modelId="{BEDD0786-D284-4BF1-8DAE-D468977B5895}" type="presParOf" srcId="{393DEFCF-F0A8-4DE4-9682-58A461E49E5E}" destId="{F50C9372-918B-4198-AF92-E2B46D9DA875}" srcOrd="2" destOrd="0" presId="urn:microsoft.com/office/officeart/2018/5/layout/IconLeafLabelList"/>
    <dgm:cxn modelId="{FAB0D52B-CB9B-46A9-BF74-9EA5CE0E5558}" type="presParOf" srcId="{393DEFCF-F0A8-4DE4-9682-58A461E49E5E}" destId="{1B43761B-6616-43F1-9020-A519A2D35E0D}" srcOrd="3" destOrd="0" presId="urn:microsoft.com/office/officeart/2018/5/layout/IconLeafLabelList"/>
    <dgm:cxn modelId="{FD36D48B-5B38-418B-A51F-6C4B4EB8B686}" type="presParOf" srcId="{01E7919F-4470-4C10-BF21-3D5BFD3D4124}" destId="{6FC21C81-F88A-4D46-BB61-78E3C958A065}" srcOrd="5" destOrd="0" presId="urn:microsoft.com/office/officeart/2018/5/layout/IconLeafLabelList"/>
    <dgm:cxn modelId="{AB62E5BB-41ED-4BDE-BA3A-59CF16F1B883}" type="presParOf" srcId="{01E7919F-4470-4C10-BF21-3D5BFD3D4124}" destId="{820BE9E7-D667-45F6-8CCB-D35D6EB5D867}" srcOrd="6" destOrd="0" presId="urn:microsoft.com/office/officeart/2018/5/layout/IconLeafLabelList"/>
    <dgm:cxn modelId="{17881F7F-123D-49A5-91C8-EF938DFE39E5}" type="presParOf" srcId="{820BE9E7-D667-45F6-8CCB-D35D6EB5D867}" destId="{F2899C62-6FE7-44D1-AB07-696FA7440DCB}" srcOrd="0" destOrd="0" presId="urn:microsoft.com/office/officeart/2018/5/layout/IconLeafLabelList"/>
    <dgm:cxn modelId="{11D7F27C-FA9D-4033-8F16-CD07F2DB9287}" type="presParOf" srcId="{820BE9E7-D667-45F6-8CCB-D35D6EB5D867}" destId="{FF1FA600-2F92-4DE3-88CC-9881F74C4E97}" srcOrd="1" destOrd="0" presId="urn:microsoft.com/office/officeart/2018/5/layout/IconLeafLabelList"/>
    <dgm:cxn modelId="{40C0A88A-8EC2-4449-BE9D-55D3EFA1DBE9}" type="presParOf" srcId="{820BE9E7-D667-45F6-8CCB-D35D6EB5D867}" destId="{8A223797-72AE-4019-A32C-22474D95D635}" srcOrd="2" destOrd="0" presId="urn:microsoft.com/office/officeart/2018/5/layout/IconLeafLabelList"/>
    <dgm:cxn modelId="{1105C6E1-ED81-413A-A525-BA5E7EFEE382}" type="presParOf" srcId="{820BE9E7-D667-45F6-8CCB-D35D6EB5D867}" destId="{E1E8C72F-C39E-4537-8078-C1ABDD23ABC7}"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6628D4-05EB-4253-BF07-BD4A55E8F959}"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502C55A-1E68-45A5-ADC6-B2BEF4925A87}">
      <dgm:prSet/>
      <dgm:spPr/>
      <dgm:t>
        <a:bodyPr/>
        <a:lstStyle/>
        <a:p>
          <a:r>
            <a:rPr lang="en-US"/>
            <a:t>Please alphabetize all answer sheets and return them that way so I can sort through them quickly (includes opt out forms</a:t>
          </a:r>
        </a:p>
      </dgm:t>
    </dgm:pt>
    <dgm:pt modelId="{6DF34462-EC16-444B-9079-E81908196B1B}" type="parTrans" cxnId="{BDF13809-B600-44CC-8080-D0B47C34ECAA}">
      <dgm:prSet/>
      <dgm:spPr/>
      <dgm:t>
        <a:bodyPr/>
        <a:lstStyle/>
        <a:p>
          <a:endParaRPr lang="en-US"/>
        </a:p>
      </dgm:t>
    </dgm:pt>
    <dgm:pt modelId="{2F56DAA6-30FE-4CFF-9D94-29DD0E181DC7}" type="sibTrans" cxnId="{BDF13809-B600-44CC-8080-D0B47C34ECAA}">
      <dgm:prSet/>
      <dgm:spPr/>
      <dgm:t>
        <a:bodyPr/>
        <a:lstStyle/>
        <a:p>
          <a:endParaRPr lang="en-US"/>
        </a:p>
      </dgm:t>
    </dgm:pt>
    <dgm:pt modelId="{AD08B348-5800-4C56-B35B-F945DF3B724B}">
      <dgm:prSet/>
      <dgm:spPr/>
      <dgm:t>
        <a:bodyPr/>
        <a:lstStyle/>
        <a:p>
          <a:r>
            <a:rPr lang="en-US"/>
            <a:t>Please put all test booklets in serial number order</a:t>
          </a:r>
        </a:p>
      </dgm:t>
    </dgm:pt>
    <dgm:pt modelId="{794FDD65-61E2-4C5B-8722-74AF0EBD4265}" type="parTrans" cxnId="{615D972E-E2FA-4B7C-9C41-1E2A75350DC9}">
      <dgm:prSet/>
      <dgm:spPr/>
      <dgm:t>
        <a:bodyPr/>
        <a:lstStyle/>
        <a:p>
          <a:endParaRPr lang="en-US"/>
        </a:p>
      </dgm:t>
    </dgm:pt>
    <dgm:pt modelId="{7D8422D4-70B7-4840-84FE-995A6D72AE2D}" type="sibTrans" cxnId="{615D972E-E2FA-4B7C-9C41-1E2A75350DC9}">
      <dgm:prSet/>
      <dgm:spPr/>
      <dgm:t>
        <a:bodyPr/>
        <a:lstStyle/>
        <a:p>
          <a:endParaRPr lang="en-US"/>
        </a:p>
      </dgm:t>
    </dgm:pt>
    <dgm:pt modelId="{FF6A1AD7-2754-4084-89D0-24A396B0FF61}">
      <dgm:prSet/>
      <dgm:spPr/>
      <dgm:t>
        <a:bodyPr/>
        <a:lstStyle/>
        <a:p>
          <a:r>
            <a:rPr lang="en-US"/>
            <a:t>Make sure to inventory all items before shipping!! They should be in order with all included from the bag label</a:t>
          </a:r>
        </a:p>
      </dgm:t>
    </dgm:pt>
    <dgm:pt modelId="{D5E44897-559A-44C1-AD81-62D4276013F8}" type="parTrans" cxnId="{2D5E2750-89C7-47C6-943B-B62B4045C22B}">
      <dgm:prSet/>
      <dgm:spPr/>
      <dgm:t>
        <a:bodyPr/>
        <a:lstStyle/>
        <a:p>
          <a:endParaRPr lang="en-US"/>
        </a:p>
      </dgm:t>
    </dgm:pt>
    <dgm:pt modelId="{1386D20D-AB70-4F83-ADF5-5B529FAC75E4}" type="sibTrans" cxnId="{2D5E2750-89C7-47C6-943B-B62B4045C22B}">
      <dgm:prSet/>
      <dgm:spPr/>
      <dgm:t>
        <a:bodyPr/>
        <a:lstStyle/>
        <a:p>
          <a:endParaRPr lang="en-US"/>
        </a:p>
      </dgm:t>
    </dgm:pt>
    <dgm:pt modelId="{32D1C2AA-84A5-4266-A49D-17CA8A4C74C0}">
      <dgm:prSet/>
      <dgm:spPr/>
      <dgm:t>
        <a:bodyPr/>
        <a:lstStyle/>
        <a:p>
          <a:r>
            <a:rPr lang="en-US"/>
            <a:t>Double check ALL answer sheets to make sure they are thoroughly filled out and bubbled in correctly AND SIGNED ON BACK!</a:t>
          </a:r>
        </a:p>
      </dgm:t>
    </dgm:pt>
    <dgm:pt modelId="{2350805E-EF79-4651-9AD1-4E0879D3A891}" type="parTrans" cxnId="{C8AD051B-8B76-4B7F-B50F-213BCC13E6FA}">
      <dgm:prSet/>
      <dgm:spPr/>
      <dgm:t>
        <a:bodyPr/>
        <a:lstStyle/>
        <a:p>
          <a:endParaRPr lang="en-US"/>
        </a:p>
      </dgm:t>
    </dgm:pt>
    <dgm:pt modelId="{73038933-E775-4767-BB15-85DA073BD07B}" type="sibTrans" cxnId="{C8AD051B-8B76-4B7F-B50F-213BCC13E6FA}">
      <dgm:prSet/>
      <dgm:spPr/>
      <dgm:t>
        <a:bodyPr/>
        <a:lstStyle/>
        <a:p>
          <a:endParaRPr lang="en-US"/>
        </a:p>
      </dgm:t>
    </dgm:pt>
    <dgm:pt modelId="{692D38A6-0A7B-4EF0-BF7A-FCDFB994250C}" type="pres">
      <dgm:prSet presAssocID="{A86628D4-05EB-4253-BF07-BD4A55E8F959}" presName="root" presStyleCnt="0">
        <dgm:presLayoutVars>
          <dgm:dir/>
          <dgm:resizeHandles val="exact"/>
        </dgm:presLayoutVars>
      </dgm:prSet>
      <dgm:spPr/>
    </dgm:pt>
    <dgm:pt modelId="{257CCF85-6572-4A84-B004-C648BFA53B11}" type="pres">
      <dgm:prSet presAssocID="{A86628D4-05EB-4253-BF07-BD4A55E8F959}" presName="container" presStyleCnt="0">
        <dgm:presLayoutVars>
          <dgm:dir/>
          <dgm:resizeHandles val="exact"/>
        </dgm:presLayoutVars>
      </dgm:prSet>
      <dgm:spPr/>
    </dgm:pt>
    <dgm:pt modelId="{CC017CDD-CF5A-4D52-8289-BF05552CA59F}" type="pres">
      <dgm:prSet presAssocID="{9502C55A-1E68-45A5-ADC6-B2BEF4925A87}" presName="compNode" presStyleCnt="0"/>
      <dgm:spPr/>
    </dgm:pt>
    <dgm:pt modelId="{CEE5D563-D506-4E5D-AFEC-725473EC5346}" type="pres">
      <dgm:prSet presAssocID="{9502C55A-1E68-45A5-ADC6-B2BEF4925A87}" presName="iconBgRect" presStyleLbl="bgShp" presStyleIdx="0" presStyleCnt="4"/>
      <dgm:spPr/>
    </dgm:pt>
    <dgm:pt modelId="{F0276E36-BF80-4578-976D-DB04F54D2BD3}" type="pres">
      <dgm:prSet presAssocID="{9502C55A-1E68-45A5-ADC6-B2BEF4925A8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EB41D168-8F57-4587-9C19-DA1DDF059430}" type="pres">
      <dgm:prSet presAssocID="{9502C55A-1E68-45A5-ADC6-B2BEF4925A87}" presName="spaceRect" presStyleCnt="0"/>
      <dgm:spPr/>
    </dgm:pt>
    <dgm:pt modelId="{7872AFFE-DEFD-4BEE-B6AA-100E338A438F}" type="pres">
      <dgm:prSet presAssocID="{9502C55A-1E68-45A5-ADC6-B2BEF4925A87}" presName="textRect" presStyleLbl="revTx" presStyleIdx="0" presStyleCnt="4">
        <dgm:presLayoutVars>
          <dgm:chMax val="1"/>
          <dgm:chPref val="1"/>
        </dgm:presLayoutVars>
      </dgm:prSet>
      <dgm:spPr/>
    </dgm:pt>
    <dgm:pt modelId="{ED3A94B2-6EE3-427A-A7D2-1B81265D197D}" type="pres">
      <dgm:prSet presAssocID="{2F56DAA6-30FE-4CFF-9D94-29DD0E181DC7}" presName="sibTrans" presStyleLbl="sibTrans2D1" presStyleIdx="0" presStyleCnt="0"/>
      <dgm:spPr/>
    </dgm:pt>
    <dgm:pt modelId="{4FD56C59-8AFD-4AE3-818C-53E4001B9603}" type="pres">
      <dgm:prSet presAssocID="{AD08B348-5800-4C56-B35B-F945DF3B724B}" presName="compNode" presStyleCnt="0"/>
      <dgm:spPr/>
    </dgm:pt>
    <dgm:pt modelId="{C5521982-B6FE-4695-992E-34A37E18F0AC}" type="pres">
      <dgm:prSet presAssocID="{AD08B348-5800-4C56-B35B-F945DF3B724B}" presName="iconBgRect" presStyleLbl="bgShp" presStyleIdx="1" presStyleCnt="4"/>
      <dgm:spPr/>
    </dgm:pt>
    <dgm:pt modelId="{EC4C8A45-5A27-489D-8EBD-035227B7BCB5}" type="pres">
      <dgm:prSet presAssocID="{AD08B348-5800-4C56-B35B-F945DF3B724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C55357C9-50DD-458D-A68B-09C17B53B0AB}" type="pres">
      <dgm:prSet presAssocID="{AD08B348-5800-4C56-B35B-F945DF3B724B}" presName="spaceRect" presStyleCnt="0"/>
      <dgm:spPr/>
    </dgm:pt>
    <dgm:pt modelId="{23BB2361-EF11-47E2-8992-E4333BC28123}" type="pres">
      <dgm:prSet presAssocID="{AD08B348-5800-4C56-B35B-F945DF3B724B}" presName="textRect" presStyleLbl="revTx" presStyleIdx="1" presStyleCnt="4">
        <dgm:presLayoutVars>
          <dgm:chMax val="1"/>
          <dgm:chPref val="1"/>
        </dgm:presLayoutVars>
      </dgm:prSet>
      <dgm:spPr/>
    </dgm:pt>
    <dgm:pt modelId="{91324049-8C5C-4C1A-8CE5-8B129C9A9488}" type="pres">
      <dgm:prSet presAssocID="{7D8422D4-70B7-4840-84FE-995A6D72AE2D}" presName="sibTrans" presStyleLbl="sibTrans2D1" presStyleIdx="0" presStyleCnt="0"/>
      <dgm:spPr/>
    </dgm:pt>
    <dgm:pt modelId="{3DD429B1-F4FE-44C4-B6EA-94093F8BAEFE}" type="pres">
      <dgm:prSet presAssocID="{FF6A1AD7-2754-4084-89D0-24A396B0FF61}" presName="compNode" presStyleCnt="0"/>
      <dgm:spPr/>
    </dgm:pt>
    <dgm:pt modelId="{46498427-D7B7-4D88-8FFC-610408DCECBD}" type="pres">
      <dgm:prSet presAssocID="{FF6A1AD7-2754-4084-89D0-24A396B0FF61}" presName="iconBgRect" presStyleLbl="bgShp" presStyleIdx="2" presStyleCnt="4"/>
      <dgm:spPr/>
    </dgm:pt>
    <dgm:pt modelId="{03AB0EA9-B788-4E81-9AD8-CB56BACEE8DE}" type="pres">
      <dgm:prSet presAssocID="{FF6A1AD7-2754-4084-89D0-24A396B0FF6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x"/>
        </a:ext>
      </dgm:extLst>
    </dgm:pt>
    <dgm:pt modelId="{047C5514-A401-4192-A2FE-EFEEB00F37BA}" type="pres">
      <dgm:prSet presAssocID="{FF6A1AD7-2754-4084-89D0-24A396B0FF61}" presName="spaceRect" presStyleCnt="0"/>
      <dgm:spPr/>
    </dgm:pt>
    <dgm:pt modelId="{C9E76ABD-B326-430A-8281-B3CA967C5267}" type="pres">
      <dgm:prSet presAssocID="{FF6A1AD7-2754-4084-89D0-24A396B0FF61}" presName="textRect" presStyleLbl="revTx" presStyleIdx="2" presStyleCnt="4">
        <dgm:presLayoutVars>
          <dgm:chMax val="1"/>
          <dgm:chPref val="1"/>
        </dgm:presLayoutVars>
      </dgm:prSet>
      <dgm:spPr/>
    </dgm:pt>
    <dgm:pt modelId="{9A6DEA56-2DE1-442E-8174-A834E5468F43}" type="pres">
      <dgm:prSet presAssocID="{1386D20D-AB70-4F83-ADF5-5B529FAC75E4}" presName="sibTrans" presStyleLbl="sibTrans2D1" presStyleIdx="0" presStyleCnt="0"/>
      <dgm:spPr/>
    </dgm:pt>
    <dgm:pt modelId="{E5D4C957-0BBA-4487-9505-14107024D163}" type="pres">
      <dgm:prSet presAssocID="{32D1C2AA-84A5-4266-A49D-17CA8A4C74C0}" presName="compNode" presStyleCnt="0"/>
      <dgm:spPr/>
    </dgm:pt>
    <dgm:pt modelId="{62C01900-9FF4-4DF0-B969-844234DF0102}" type="pres">
      <dgm:prSet presAssocID="{32D1C2AA-84A5-4266-A49D-17CA8A4C74C0}" presName="iconBgRect" presStyleLbl="bgShp" presStyleIdx="3" presStyleCnt="4"/>
      <dgm:spPr/>
    </dgm:pt>
    <dgm:pt modelId="{763457E6-8AD8-4175-8193-108AFD4B3AF6}" type="pres">
      <dgm:prSet presAssocID="{32D1C2AA-84A5-4266-A49D-17CA8A4C74C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ose"/>
        </a:ext>
      </dgm:extLst>
    </dgm:pt>
    <dgm:pt modelId="{92EB990B-7129-4B37-9382-0912F5DA1A27}" type="pres">
      <dgm:prSet presAssocID="{32D1C2AA-84A5-4266-A49D-17CA8A4C74C0}" presName="spaceRect" presStyleCnt="0"/>
      <dgm:spPr/>
    </dgm:pt>
    <dgm:pt modelId="{73C696CD-38CB-404B-B4C2-C78511D099BF}" type="pres">
      <dgm:prSet presAssocID="{32D1C2AA-84A5-4266-A49D-17CA8A4C74C0}" presName="textRect" presStyleLbl="revTx" presStyleIdx="3" presStyleCnt="4">
        <dgm:presLayoutVars>
          <dgm:chMax val="1"/>
          <dgm:chPref val="1"/>
        </dgm:presLayoutVars>
      </dgm:prSet>
      <dgm:spPr/>
    </dgm:pt>
  </dgm:ptLst>
  <dgm:cxnLst>
    <dgm:cxn modelId="{720C1101-2771-494E-9704-5481CC4F3492}" type="presOf" srcId="{32D1C2AA-84A5-4266-A49D-17CA8A4C74C0}" destId="{73C696CD-38CB-404B-B4C2-C78511D099BF}" srcOrd="0" destOrd="0" presId="urn:microsoft.com/office/officeart/2018/2/layout/IconCircleList"/>
    <dgm:cxn modelId="{BDF13809-B600-44CC-8080-D0B47C34ECAA}" srcId="{A86628D4-05EB-4253-BF07-BD4A55E8F959}" destId="{9502C55A-1E68-45A5-ADC6-B2BEF4925A87}" srcOrd="0" destOrd="0" parTransId="{6DF34462-EC16-444B-9079-E81908196B1B}" sibTransId="{2F56DAA6-30FE-4CFF-9D94-29DD0E181DC7}"/>
    <dgm:cxn modelId="{C8AD051B-8B76-4B7F-B50F-213BCC13E6FA}" srcId="{A86628D4-05EB-4253-BF07-BD4A55E8F959}" destId="{32D1C2AA-84A5-4266-A49D-17CA8A4C74C0}" srcOrd="3" destOrd="0" parTransId="{2350805E-EF79-4651-9AD1-4E0879D3A891}" sibTransId="{73038933-E775-4767-BB15-85DA073BD07B}"/>
    <dgm:cxn modelId="{7C42D727-2F48-4ED7-9C33-F49984249D30}" type="presOf" srcId="{2F56DAA6-30FE-4CFF-9D94-29DD0E181DC7}" destId="{ED3A94B2-6EE3-427A-A7D2-1B81265D197D}" srcOrd="0" destOrd="0" presId="urn:microsoft.com/office/officeart/2018/2/layout/IconCircleList"/>
    <dgm:cxn modelId="{87F64728-0730-46C6-818C-5C73AD2F0067}" type="presOf" srcId="{A86628D4-05EB-4253-BF07-BD4A55E8F959}" destId="{692D38A6-0A7B-4EF0-BF7A-FCDFB994250C}" srcOrd="0" destOrd="0" presId="urn:microsoft.com/office/officeart/2018/2/layout/IconCircleList"/>
    <dgm:cxn modelId="{615D972E-E2FA-4B7C-9C41-1E2A75350DC9}" srcId="{A86628D4-05EB-4253-BF07-BD4A55E8F959}" destId="{AD08B348-5800-4C56-B35B-F945DF3B724B}" srcOrd="1" destOrd="0" parTransId="{794FDD65-61E2-4C5B-8722-74AF0EBD4265}" sibTransId="{7D8422D4-70B7-4840-84FE-995A6D72AE2D}"/>
    <dgm:cxn modelId="{E2A31A31-ADEA-44D8-A783-4199348A77FC}" type="presOf" srcId="{7D8422D4-70B7-4840-84FE-995A6D72AE2D}" destId="{91324049-8C5C-4C1A-8CE5-8B129C9A9488}" srcOrd="0" destOrd="0" presId="urn:microsoft.com/office/officeart/2018/2/layout/IconCircleList"/>
    <dgm:cxn modelId="{2D5E2750-89C7-47C6-943B-B62B4045C22B}" srcId="{A86628D4-05EB-4253-BF07-BD4A55E8F959}" destId="{FF6A1AD7-2754-4084-89D0-24A396B0FF61}" srcOrd="2" destOrd="0" parTransId="{D5E44897-559A-44C1-AD81-62D4276013F8}" sibTransId="{1386D20D-AB70-4F83-ADF5-5B529FAC75E4}"/>
    <dgm:cxn modelId="{FC8DA871-A2CD-4D47-8901-321C67BC8899}" type="presOf" srcId="{FF6A1AD7-2754-4084-89D0-24A396B0FF61}" destId="{C9E76ABD-B326-430A-8281-B3CA967C5267}" srcOrd="0" destOrd="0" presId="urn:microsoft.com/office/officeart/2018/2/layout/IconCircleList"/>
    <dgm:cxn modelId="{C6DEEF7D-2147-44BD-AB61-B0F91E490C09}" type="presOf" srcId="{AD08B348-5800-4C56-B35B-F945DF3B724B}" destId="{23BB2361-EF11-47E2-8992-E4333BC28123}" srcOrd="0" destOrd="0" presId="urn:microsoft.com/office/officeart/2018/2/layout/IconCircleList"/>
    <dgm:cxn modelId="{1B9D197E-6023-4A3C-A136-D2C348EBB7FA}" type="presOf" srcId="{9502C55A-1E68-45A5-ADC6-B2BEF4925A87}" destId="{7872AFFE-DEFD-4BEE-B6AA-100E338A438F}" srcOrd="0" destOrd="0" presId="urn:microsoft.com/office/officeart/2018/2/layout/IconCircleList"/>
    <dgm:cxn modelId="{FFE198EA-3B81-4A13-89A3-966C8E111F48}" type="presOf" srcId="{1386D20D-AB70-4F83-ADF5-5B529FAC75E4}" destId="{9A6DEA56-2DE1-442E-8174-A834E5468F43}" srcOrd="0" destOrd="0" presId="urn:microsoft.com/office/officeart/2018/2/layout/IconCircleList"/>
    <dgm:cxn modelId="{8E74D38A-2F9C-4BC5-8E7D-C391F162A765}" type="presParOf" srcId="{692D38A6-0A7B-4EF0-BF7A-FCDFB994250C}" destId="{257CCF85-6572-4A84-B004-C648BFA53B11}" srcOrd="0" destOrd="0" presId="urn:microsoft.com/office/officeart/2018/2/layout/IconCircleList"/>
    <dgm:cxn modelId="{3858E628-A1F8-4462-BCD2-3415AD2A13B9}" type="presParOf" srcId="{257CCF85-6572-4A84-B004-C648BFA53B11}" destId="{CC017CDD-CF5A-4D52-8289-BF05552CA59F}" srcOrd="0" destOrd="0" presId="urn:microsoft.com/office/officeart/2018/2/layout/IconCircleList"/>
    <dgm:cxn modelId="{0545D61F-DF2A-4395-BF55-626FA851AB70}" type="presParOf" srcId="{CC017CDD-CF5A-4D52-8289-BF05552CA59F}" destId="{CEE5D563-D506-4E5D-AFEC-725473EC5346}" srcOrd="0" destOrd="0" presId="urn:microsoft.com/office/officeart/2018/2/layout/IconCircleList"/>
    <dgm:cxn modelId="{3A7C2633-F39C-4801-A0AC-F71C09492337}" type="presParOf" srcId="{CC017CDD-CF5A-4D52-8289-BF05552CA59F}" destId="{F0276E36-BF80-4578-976D-DB04F54D2BD3}" srcOrd="1" destOrd="0" presId="urn:microsoft.com/office/officeart/2018/2/layout/IconCircleList"/>
    <dgm:cxn modelId="{F257829A-BF01-4436-8E9B-9AE45F9F0B57}" type="presParOf" srcId="{CC017CDD-CF5A-4D52-8289-BF05552CA59F}" destId="{EB41D168-8F57-4587-9C19-DA1DDF059430}" srcOrd="2" destOrd="0" presId="urn:microsoft.com/office/officeart/2018/2/layout/IconCircleList"/>
    <dgm:cxn modelId="{027B8B9D-DD78-4BFE-82AB-6F36E71C3891}" type="presParOf" srcId="{CC017CDD-CF5A-4D52-8289-BF05552CA59F}" destId="{7872AFFE-DEFD-4BEE-B6AA-100E338A438F}" srcOrd="3" destOrd="0" presId="urn:microsoft.com/office/officeart/2018/2/layout/IconCircleList"/>
    <dgm:cxn modelId="{866BB7E4-2A3F-43B8-A024-8FD4574DD19F}" type="presParOf" srcId="{257CCF85-6572-4A84-B004-C648BFA53B11}" destId="{ED3A94B2-6EE3-427A-A7D2-1B81265D197D}" srcOrd="1" destOrd="0" presId="urn:microsoft.com/office/officeart/2018/2/layout/IconCircleList"/>
    <dgm:cxn modelId="{52067CE2-16FD-4633-8A18-E875D4F31C84}" type="presParOf" srcId="{257CCF85-6572-4A84-B004-C648BFA53B11}" destId="{4FD56C59-8AFD-4AE3-818C-53E4001B9603}" srcOrd="2" destOrd="0" presId="urn:microsoft.com/office/officeart/2018/2/layout/IconCircleList"/>
    <dgm:cxn modelId="{C38F4AB6-4628-4388-91A1-AD2C8D783785}" type="presParOf" srcId="{4FD56C59-8AFD-4AE3-818C-53E4001B9603}" destId="{C5521982-B6FE-4695-992E-34A37E18F0AC}" srcOrd="0" destOrd="0" presId="urn:microsoft.com/office/officeart/2018/2/layout/IconCircleList"/>
    <dgm:cxn modelId="{8479657C-D962-4A84-8F8B-F93C06B9C8D1}" type="presParOf" srcId="{4FD56C59-8AFD-4AE3-818C-53E4001B9603}" destId="{EC4C8A45-5A27-489D-8EBD-035227B7BCB5}" srcOrd="1" destOrd="0" presId="urn:microsoft.com/office/officeart/2018/2/layout/IconCircleList"/>
    <dgm:cxn modelId="{2689F2CA-2B63-43AD-B783-52E561B2C369}" type="presParOf" srcId="{4FD56C59-8AFD-4AE3-818C-53E4001B9603}" destId="{C55357C9-50DD-458D-A68B-09C17B53B0AB}" srcOrd="2" destOrd="0" presId="urn:microsoft.com/office/officeart/2018/2/layout/IconCircleList"/>
    <dgm:cxn modelId="{4FAF59E7-8788-41F3-BD0C-6D992745E00B}" type="presParOf" srcId="{4FD56C59-8AFD-4AE3-818C-53E4001B9603}" destId="{23BB2361-EF11-47E2-8992-E4333BC28123}" srcOrd="3" destOrd="0" presId="urn:microsoft.com/office/officeart/2018/2/layout/IconCircleList"/>
    <dgm:cxn modelId="{6163ABC6-784C-4F84-A759-F00D8D4BB688}" type="presParOf" srcId="{257CCF85-6572-4A84-B004-C648BFA53B11}" destId="{91324049-8C5C-4C1A-8CE5-8B129C9A9488}" srcOrd="3" destOrd="0" presId="urn:microsoft.com/office/officeart/2018/2/layout/IconCircleList"/>
    <dgm:cxn modelId="{F8E2DE31-3B54-4F5A-86B5-4F143BAE2C5A}" type="presParOf" srcId="{257CCF85-6572-4A84-B004-C648BFA53B11}" destId="{3DD429B1-F4FE-44C4-B6EA-94093F8BAEFE}" srcOrd="4" destOrd="0" presId="urn:microsoft.com/office/officeart/2018/2/layout/IconCircleList"/>
    <dgm:cxn modelId="{8A66D32B-19D6-4CB4-9008-C9D4B41EF2F5}" type="presParOf" srcId="{3DD429B1-F4FE-44C4-B6EA-94093F8BAEFE}" destId="{46498427-D7B7-4D88-8FFC-610408DCECBD}" srcOrd="0" destOrd="0" presId="urn:microsoft.com/office/officeart/2018/2/layout/IconCircleList"/>
    <dgm:cxn modelId="{6AB51DD1-734E-4296-A719-6A7965630D8F}" type="presParOf" srcId="{3DD429B1-F4FE-44C4-B6EA-94093F8BAEFE}" destId="{03AB0EA9-B788-4E81-9AD8-CB56BACEE8DE}" srcOrd="1" destOrd="0" presId="urn:microsoft.com/office/officeart/2018/2/layout/IconCircleList"/>
    <dgm:cxn modelId="{CA2E833C-E19A-4B26-8CB0-10B6C527CA12}" type="presParOf" srcId="{3DD429B1-F4FE-44C4-B6EA-94093F8BAEFE}" destId="{047C5514-A401-4192-A2FE-EFEEB00F37BA}" srcOrd="2" destOrd="0" presId="urn:microsoft.com/office/officeart/2018/2/layout/IconCircleList"/>
    <dgm:cxn modelId="{8D1D1CBC-A981-4EE5-8FD2-5C6E3CC6A711}" type="presParOf" srcId="{3DD429B1-F4FE-44C4-B6EA-94093F8BAEFE}" destId="{C9E76ABD-B326-430A-8281-B3CA967C5267}" srcOrd="3" destOrd="0" presId="urn:microsoft.com/office/officeart/2018/2/layout/IconCircleList"/>
    <dgm:cxn modelId="{A012480C-601E-4860-A422-97BD33B2FCE8}" type="presParOf" srcId="{257CCF85-6572-4A84-B004-C648BFA53B11}" destId="{9A6DEA56-2DE1-442E-8174-A834E5468F43}" srcOrd="5" destOrd="0" presId="urn:microsoft.com/office/officeart/2018/2/layout/IconCircleList"/>
    <dgm:cxn modelId="{8DD9B41E-90F3-40C9-A5AD-670799743A88}" type="presParOf" srcId="{257CCF85-6572-4A84-B004-C648BFA53B11}" destId="{E5D4C957-0BBA-4487-9505-14107024D163}" srcOrd="6" destOrd="0" presId="urn:microsoft.com/office/officeart/2018/2/layout/IconCircleList"/>
    <dgm:cxn modelId="{E0ADBA9F-80B2-478F-88AB-FEEA35EC3090}" type="presParOf" srcId="{E5D4C957-0BBA-4487-9505-14107024D163}" destId="{62C01900-9FF4-4DF0-B969-844234DF0102}" srcOrd="0" destOrd="0" presId="urn:microsoft.com/office/officeart/2018/2/layout/IconCircleList"/>
    <dgm:cxn modelId="{6362A625-47A8-44B0-98B8-29D2920AEB11}" type="presParOf" srcId="{E5D4C957-0BBA-4487-9505-14107024D163}" destId="{763457E6-8AD8-4175-8193-108AFD4B3AF6}" srcOrd="1" destOrd="0" presId="urn:microsoft.com/office/officeart/2018/2/layout/IconCircleList"/>
    <dgm:cxn modelId="{ACABECDE-77E9-481B-9C74-23DCFD7790CD}" type="presParOf" srcId="{E5D4C957-0BBA-4487-9505-14107024D163}" destId="{92EB990B-7129-4B37-9382-0912F5DA1A27}" srcOrd="2" destOrd="0" presId="urn:microsoft.com/office/officeart/2018/2/layout/IconCircleList"/>
    <dgm:cxn modelId="{1653524D-D69D-4BF8-A255-BDB2205607A2}" type="presParOf" srcId="{E5D4C957-0BBA-4487-9505-14107024D163}" destId="{73C696CD-38CB-404B-B4C2-C78511D099B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145B5-AB6D-495D-A857-1BF3C1D879B0}">
      <dsp:nvSpPr>
        <dsp:cNvPr id="0" name=""/>
        <dsp:cNvSpPr/>
      </dsp:nvSpPr>
      <dsp:spPr>
        <a:xfrm>
          <a:off x="774129" y="709809"/>
          <a:ext cx="1255425" cy="125542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B3DCFD-F706-46F5-AE05-695C8526691B}">
      <dsp:nvSpPr>
        <dsp:cNvPr id="0" name=""/>
        <dsp:cNvSpPr/>
      </dsp:nvSpPr>
      <dsp:spPr>
        <a:xfrm>
          <a:off x="1041679" y="977359"/>
          <a:ext cx="720326" cy="720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912968-169A-4289-A76C-07C35A4138AC}">
      <dsp:nvSpPr>
        <dsp:cNvPr id="0" name=""/>
        <dsp:cNvSpPr/>
      </dsp:nvSpPr>
      <dsp:spPr>
        <a:xfrm>
          <a:off x="372805" y="2356270"/>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Expectations for this week</a:t>
          </a:r>
        </a:p>
      </dsp:txBody>
      <dsp:txXfrm>
        <a:off x="372805" y="2356270"/>
        <a:ext cx="2058075" cy="720000"/>
      </dsp:txXfrm>
    </dsp:sp>
    <dsp:sp modelId="{C12B23D1-123B-4A4E-9026-230E084FB565}">
      <dsp:nvSpPr>
        <dsp:cNvPr id="0" name=""/>
        <dsp:cNvSpPr/>
      </dsp:nvSpPr>
      <dsp:spPr>
        <a:xfrm>
          <a:off x="3192368" y="709809"/>
          <a:ext cx="1255425" cy="125542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0B14F6-A0A0-4D03-836E-E5C1D5BEB064}">
      <dsp:nvSpPr>
        <dsp:cNvPr id="0" name=""/>
        <dsp:cNvSpPr/>
      </dsp:nvSpPr>
      <dsp:spPr>
        <a:xfrm>
          <a:off x="3459917" y="977359"/>
          <a:ext cx="720326" cy="720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406208-5D79-4EFF-BBFA-D0ABC2179236}">
      <dsp:nvSpPr>
        <dsp:cNvPr id="0" name=""/>
        <dsp:cNvSpPr/>
      </dsp:nvSpPr>
      <dsp:spPr>
        <a:xfrm>
          <a:off x="2791043" y="2356270"/>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Extra Reminders</a:t>
          </a:r>
        </a:p>
      </dsp:txBody>
      <dsp:txXfrm>
        <a:off x="2791043" y="2356270"/>
        <a:ext cx="2058075" cy="720000"/>
      </dsp:txXfrm>
    </dsp:sp>
    <dsp:sp modelId="{31034DEE-588E-445C-92CF-C87CDC89B920}">
      <dsp:nvSpPr>
        <dsp:cNvPr id="0" name=""/>
        <dsp:cNvSpPr/>
      </dsp:nvSpPr>
      <dsp:spPr>
        <a:xfrm>
          <a:off x="5610606" y="709809"/>
          <a:ext cx="1255425" cy="1255425"/>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0648BB-D4CF-4361-BA55-19E0005B5852}">
      <dsp:nvSpPr>
        <dsp:cNvPr id="0" name=""/>
        <dsp:cNvSpPr/>
      </dsp:nvSpPr>
      <dsp:spPr>
        <a:xfrm>
          <a:off x="5878155" y="977359"/>
          <a:ext cx="720326" cy="720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43761B-6616-43F1-9020-A519A2D35E0D}">
      <dsp:nvSpPr>
        <dsp:cNvPr id="0" name=""/>
        <dsp:cNvSpPr/>
      </dsp:nvSpPr>
      <dsp:spPr>
        <a:xfrm>
          <a:off x="5209281" y="2356270"/>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Material Returns</a:t>
          </a:r>
        </a:p>
      </dsp:txBody>
      <dsp:txXfrm>
        <a:off x="5209281" y="2356270"/>
        <a:ext cx="2058075" cy="720000"/>
      </dsp:txXfrm>
    </dsp:sp>
    <dsp:sp modelId="{F2899C62-6FE7-44D1-AB07-696FA7440DCB}">
      <dsp:nvSpPr>
        <dsp:cNvPr id="0" name=""/>
        <dsp:cNvSpPr/>
      </dsp:nvSpPr>
      <dsp:spPr>
        <a:xfrm>
          <a:off x="8028844" y="709809"/>
          <a:ext cx="1255425" cy="1255425"/>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1FA600-2F92-4DE3-88CC-9881F74C4E97}">
      <dsp:nvSpPr>
        <dsp:cNvPr id="0" name=""/>
        <dsp:cNvSpPr/>
      </dsp:nvSpPr>
      <dsp:spPr>
        <a:xfrm>
          <a:off x="8296394" y="977359"/>
          <a:ext cx="720326" cy="720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E8C72F-C39E-4537-8078-C1ABDD23ABC7}">
      <dsp:nvSpPr>
        <dsp:cNvPr id="0" name=""/>
        <dsp:cNvSpPr/>
      </dsp:nvSpPr>
      <dsp:spPr>
        <a:xfrm>
          <a:off x="7627519" y="2356270"/>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Q &amp; A Time</a:t>
          </a:r>
        </a:p>
      </dsp:txBody>
      <dsp:txXfrm>
        <a:off x="7627519" y="2356270"/>
        <a:ext cx="2058075"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5D563-D506-4E5D-AFEC-725473EC5346}">
      <dsp:nvSpPr>
        <dsp:cNvPr id="0" name=""/>
        <dsp:cNvSpPr/>
      </dsp:nvSpPr>
      <dsp:spPr>
        <a:xfrm>
          <a:off x="134825" y="275313"/>
          <a:ext cx="1295909" cy="129590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276E36-BF80-4578-976D-DB04F54D2BD3}">
      <dsp:nvSpPr>
        <dsp:cNvPr id="0" name=""/>
        <dsp:cNvSpPr/>
      </dsp:nvSpPr>
      <dsp:spPr>
        <a:xfrm>
          <a:off x="406966" y="547454"/>
          <a:ext cx="751627" cy="7516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72AFFE-DEFD-4BEE-B6AA-100E338A438F}">
      <dsp:nvSpPr>
        <dsp:cNvPr id="0" name=""/>
        <dsp:cNvSpPr/>
      </dsp:nvSpPr>
      <dsp:spPr>
        <a:xfrm>
          <a:off x="1708430" y="275313"/>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Please alphabetize all answer sheets and return them that way so I can sort through them quickly (includes opt out forms</a:t>
          </a:r>
        </a:p>
      </dsp:txBody>
      <dsp:txXfrm>
        <a:off x="1708430" y="275313"/>
        <a:ext cx="3054644" cy="1295909"/>
      </dsp:txXfrm>
    </dsp:sp>
    <dsp:sp modelId="{C5521982-B6FE-4695-992E-34A37E18F0AC}">
      <dsp:nvSpPr>
        <dsp:cNvPr id="0" name=""/>
        <dsp:cNvSpPr/>
      </dsp:nvSpPr>
      <dsp:spPr>
        <a:xfrm>
          <a:off x="5295324" y="275313"/>
          <a:ext cx="1295909" cy="129590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4C8A45-5A27-489D-8EBD-035227B7BCB5}">
      <dsp:nvSpPr>
        <dsp:cNvPr id="0" name=""/>
        <dsp:cNvSpPr/>
      </dsp:nvSpPr>
      <dsp:spPr>
        <a:xfrm>
          <a:off x="5567465" y="547454"/>
          <a:ext cx="751627" cy="7516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BB2361-EF11-47E2-8992-E4333BC28123}">
      <dsp:nvSpPr>
        <dsp:cNvPr id="0" name=""/>
        <dsp:cNvSpPr/>
      </dsp:nvSpPr>
      <dsp:spPr>
        <a:xfrm>
          <a:off x="6868929" y="275313"/>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Please put all test booklets in serial number order</a:t>
          </a:r>
        </a:p>
      </dsp:txBody>
      <dsp:txXfrm>
        <a:off x="6868929" y="275313"/>
        <a:ext cx="3054644" cy="1295909"/>
      </dsp:txXfrm>
    </dsp:sp>
    <dsp:sp modelId="{46498427-D7B7-4D88-8FFC-610408DCECBD}">
      <dsp:nvSpPr>
        <dsp:cNvPr id="0" name=""/>
        <dsp:cNvSpPr/>
      </dsp:nvSpPr>
      <dsp:spPr>
        <a:xfrm>
          <a:off x="134825" y="2214856"/>
          <a:ext cx="1295909" cy="129590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AB0EA9-B788-4E81-9AD8-CB56BACEE8DE}">
      <dsp:nvSpPr>
        <dsp:cNvPr id="0" name=""/>
        <dsp:cNvSpPr/>
      </dsp:nvSpPr>
      <dsp:spPr>
        <a:xfrm>
          <a:off x="406966" y="2486997"/>
          <a:ext cx="751627" cy="7516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9E76ABD-B326-430A-8281-B3CA967C5267}">
      <dsp:nvSpPr>
        <dsp:cNvPr id="0" name=""/>
        <dsp:cNvSpPr/>
      </dsp:nvSpPr>
      <dsp:spPr>
        <a:xfrm>
          <a:off x="1708430" y="2214856"/>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Make sure to inventory all items before shipping!! They should be in order with all included from the bag label</a:t>
          </a:r>
        </a:p>
      </dsp:txBody>
      <dsp:txXfrm>
        <a:off x="1708430" y="2214856"/>
        <a:ext cx="3054644" cy="1295909"/>
      </dsp:txXfrm>
    </dsp:sp>
    <dsp:sp modelId="{62C01900-9FF4-4DF0-B969-844234DF0102}">
      <dsp:nvSpPr>
        <dsp:cNvPr id="0" name=""/>
        <dsp:cNvSpPr/>
      </dsp:nvSpPr>
      <dsp:spPr>
        <a:xfrm>
          <a:off x="5295324" y="2214856"/>
          <a:ext cx="1295909" cy="129590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3457E6-8AD8-4175-8193-108AFD4B3AF6}">
      <dsp:nvSpPr>
        <dsp:cNvPr id="0" name=""/>
        <dsp:cNvSpPr/>
      </dsp:nvSpPr>
      <dsp:spPr>
        <a:xfrm>
          <a:off x="5567465" y="2486997"/>
          <a:ext cx="751627" cy="7516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C696CD-38CB-404B-B4C2-C78511D099BF}">
      <dsp:nvSpPr>
        <dsp:cNvPr id="0" name=""/>
        <dsp:cNvSpPr/>
      </dsp:nvSpPr>
      <dsp:spPr>
        <a:xfrm>
          <a:off x="6868929" y="2214856"/>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Double check ALL answer sheets to make sure they are thoroughly filled out and bubbled in correctly AND SIGNED ON BACK!</a:t>
          </a:r>
        </a:p>
      </dsp:txBody>
      <dsp:txXfrm>
        <a:off x="6868929" y="2214856"/>
        <a:ext cx="3054644" cy="1295909"/>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544A97-B965-4FD6-A0FD-32CEAFF19BEF}"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E892D-D216-4837-A28F-C3B0FA83469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5411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544A97-B965-4FD6-A0FD-32CEAFF19BEF}"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E892D-D216-4837-A28F-C3B0FA83469B}" type="slidenum">
              <a:rPr lang="en-US" smtClean="0"/>
              <a:t>‹#›</a:t>
            </a:fld>
            <a:endParaRPr lang="en-US"/>
          </a:p>
        </p:txBody>
      </p:sp>
    </p:spTree>
    <p:extLst>
      <p:ext uri="{BB962C8B-B14F-4D97-AF65-F5344CB8AC3E}">
        <p14:creationId xmlns:p14="http://schemas.microsoft.com/office/powerpoint/2010/main" val="2033580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544A97-B965-4FD6-A0FD-32CEAFF19BEF}"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E892D-D216-4837-A28F-C3B0FA83469B}" type="slidenum">
              <a:rPr lang="en-US" smtClean="0"/>
              <a:t>‹#›</a:t>
            </a:fld>
            <a:endParaRPr lang="en-US"/>
          </a:p>
        </p:txBody>
      </p:sp>
    </p:spTree>
    <p:extLst>
      <p:ext uri="{BB962C8B-B14F-4D97-AF65-F5344CB8AC3E}">
        <p14:creationId xmlns:p14="http://schemas.microsoft.com/office/powerpoint/2010/main" val="912584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544A97-B965-4FD6-A0FD-32CEAFF19BEF}"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E892D-D216-4837-A28F-C3B0FA83469B}" type="slidenum">
              <a:rPr lang="en-US" smtClean="0"/>
              <a:t>‹#›</a:t>
            </a:fld>
            <a:endParaRPr lang="en-US"/>
          </a:p>
        </p:txBody>
      </p:sp>
    </p:spTree>
    <p:extLst>
      <p:ext uri="{BB962C8B-B14F-4D97-AF65-F5344CB8AC3E}">
        <p14:creationId xmlns:p14="http://schemas.microsoft.com/office/powerpoint/2010/main" val="1418959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544A97-B965-4FD6-A0FD-32CEAFF19BEF}"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E892D-D216-4837-A28F-C3B0FA83469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621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544A97-B965-4FD6-A0FD-32CEAFF19BEF}"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E892D-D216-4837-A28F-C3B0FA83469B}" type="slidenum">
              <a:rPr lang="en-US" smtClean="0"/>
              <a:t>‹#›</a:t>
            </a:fld>
            <a:endParaRPr lang="en-US"/>
          </a:p>
        </p:txBody>
      </p:sp>
    </p:spTree>
    <p:extLst>
      <p:ext uri="{BB962C8B-B14F-4D97-AF65-F5344CB8AC3E}">
        <p14:creationId xmlns:p14="http://schemas.microsoft.com/office/powerpoint/2010/main" val="1009396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544A97-B965-4FD6-A0FD-32CEAFF19BEF}" type="datetimeFigureOut">
              <a:rPr lang="en-US" smtClean="0"/>
              <a:t>4/4/2023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4E892D-D216-4837-A28F-C3B0FA83469B}" type="slidenum">
              <a:rPr lang="en-US" smtClean="0"/>
              <a:t>‹#›</a:t>
            </a:fld>
            <a:endParaRPr lang="en-US"/>
          </a:p>
        </p:txBody>
      </p:sp>
    </p:spTree>
    <p:extLst>
      <p:ext uri="{BB962C8B-B14F-4D97-AF65-F5344CB8AC3E}">
        <p14:creationId xmlns:p14="http://schemas.microsoft.com/office/powerpoint/2010/main" val="2087210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544A97-B965-4FD6-A0FD-32CEAFF19BEF}" type="datetimeFigureOut">
              <a:rPr lang="en-US" smtClean="0"/>
              <a:t>4/4/2023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4E892D-D216-4837-A28F-C3B0FA83469B}" type="slidenum">
              <a:rPr lang="en-US" smtClean="0"/>
              <a:t>‹#›</a:t>
            </a:fld>
            <a:endParaRPr lang="en-US"/>
          </a:p>
        </p:txBody>
      </p:sp>
    </p:spTree>
    <p:extLst>
      <p:ext uri="{BB962C8B-B14F-4D97-AF65-F5344CB8AC3E}">
        <p14:creationId xmlns:p14="http://schemas.microsoft.com/office/powerpoint/2010/main" val="1219961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B544A97-B965-4FD6-A0FD-32CEAFF19BEF}" type="datetimeFigureOut">
              <a:rPr lang="en-US" smtClean="0"/>
              <a:t>4/4/2023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C4E892D-D216-4837-A28F-C3B0FA83469B}" type="slidenum">
              <a:rPr lang="en-US" smtClean="0"/>
              <a:t>‹#›</a:t>
            </a:fld>
            <a:endParaRPr lang="en-US"/>
          </a:p>
        </p:txBody>
      </p:sp>
    </p:spTree>
    <p:extLst>
      <p:ext uri="{BB962C8B-B14F-4D97-AF65-F5344CB8AC3E}">
        <p14:creationId xmlns:p14="http://schemas.microsoft.com/office/powerpoint/2010/main" val="1811007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B544A97-B965-4FD6-A0FD-32CEAFF19BEF}" type="datetimeFigureOut">
              <a:rPr lang="en-US" smtClean="0"/>
              <a:t>4/4/2023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C4E892D-D216-4837-A28F-C3B0FA83469B}" type="slidenum">
              <a:rPr lang="en-US" smtClean="0"/>
              <a:t>‹#›</a:t>
            </a:fld>
            <a:endParaRPr lang="en-US"/>
          </a:p>
        </p:txBody>
      </p:sp>
    </p:spTree>
    <p:extLst>
      <p:ext uri="{BB962C8B-B14F-4D97-AF65-F5344CB8AC3E}">
        <p14:creationId xmlns:p14="http://schemas.microsoft.com/office/powerpoint/2010/main" val="2259455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544A97-B965-4FD6-A0FD-32CEAFF19BEF}"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E892D-D216-4837-A28F-C3B0FA83469B}" type="slidenum">
              <a:rPr lang="en-US" smtClean="0"/>
              <a:t>‹#›</a:t>
            </a:fld>
            <a:endParaRPr lang="en-US"/>
          </a:p>
        </p:txBody>
      </p:sp>
    </p:spTree>
    <p:extLst>
      <p:ext uri="{BB962C8B-B14F-4D97-AF65-F5344CB8AC3E}">
        <p14:creationId xmlns:p14="http://schemas.microsoft.com/office/powerpoint/2010/main" val="3474739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B544A97-B965-4FD6-A0FD-32CEAFF19BEF}" type="datetimeFigureOut">
              <a:rPr lang="en-US" smtClean="0"/>
              <a:t>4/4/2023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C4E892D-D216-4837-A28F-C3B0FA83469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119397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forms.office.com/Pages/ResponsePage.aspx?id=LUmWRm1kPE2UZWxaNvMaFqptioDmvydKkqYPhBXSnulUM09aWE84UkJSRTgyTTQ1WE82U09aRk5QNS4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alendar on table">
            <a:extLst>
              <a:ext uri="{FF2B5EF4-FFF2-40B4-BE49-F238E27FC236}">
                <a16:creationId xmlns:a16="http://schemas.microsoft.com/office/drawing/2014/main" id="{E33539B4-A61C-4E38-B50E-0DD293D8CBD4}"/>
              </a:ext>
            </a:extLst>
          </p:cNvPr>
          <p:cNvPicPr>
            <a:picLocks noChangeAspect="1"/>
          </p:cNvPicPr>
          <p:nvPr/>
        </p:nvPicPr>
        <p:blipFill rotWithShape="1">
          <a:blip r:embed="rId2">
            <a:alphaModFix amt="3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D004710A-0FC2-4FFA-97F8-71BB727C4E16}"/>
              </a:ext>
            </a:extLst>
          </p:cNvPr>
          <p:cNvSpPr>
            <a:spLocks noGrp="1"/>
          </p:cNvSpPr>
          <p:nvPr>
            <p:ph type="ctrTitle"/>
          </p:nvPr>
        </p:nvSpPr>
        <p:spPr/>
        <p:txBody>
          <a:bodyPr>
            <a:normAutofit/>
          </a:bodyPr>
          <a:lstStyle/>
          <a:p>
            <a:r>
              <a:rPr lang="en-US" dirty="0">
                <a:solidFill>
                  <a:schemeClr val="tx1"/>
                </a:solidFill>
              </a:rPr>
              <a:t>Site Coordinator Meeting #3</a:t>
            </a:r>
          </a:p>
        </p:txBody>
      </p:sp>
      <p:sp>
        <p:nvSpPr>
          <p:cNvPr id="3" name="Subtitle 2">
            <a:extLst>
              <a:ext uri="{FF2B5EF4-FFF2-40B4-BE49-F238E27FC236}">
                <a16:creationId xmlns:a16="http://schemas.microsoft.com/office/drawing/2014/main" id="{835CC235-3BC4-4358-BFB8-AF1ACAE3D5A4}"/>
              </a:ext>
            </a:extLst>
          </p:cNvPr>
          <p:cNvSpPr>
            <a:spLocks noGrp="1"/>
          </p:cNvSpPr>
          <p:nvPr>
            <p:ph type="subTitle" idx="1"/>
          </p:nvPr>
        </p:nvSpPr>
        <p:spPr/>
        <p:txBody>
          <a:bodyPr>
            <a:noAutofit/>
          </a:bodyPr>
          <a:lstStyle/>
          <a:p>
            <a:r>
              <a:rPr lang="en-US" sz="2400" dirty="0">
                <a:solidFill>
                  <a:schemeClr val="tx1"/>
                </a:solidFill>
              </a:rPr>
              <a:t>4.4.23</a:t>
            </a:r>
          </a:p>
          <a:p>
            <a:endParaRPr lang="en-US" sz="2400" dirty="0">
              <a:solidFill>
                <a:schemeClr val="tx1"/>
              </a:solidFill>
            </a:endParaRPr>
          </a:p>
          <a:p>
            <a:r>
              <a:rPr lang="en-US" sz="2400" dirty="0">
                <a:solidFill>
                  <a:schemeClr val="tx1"/>
                </a:solidFill>
              </a:rPr>
              <a:t>Greg, remind Melissa to record again, please…</a:t>
            </a:r>
          </a:p>
        </p:txBody>
      </p:sp>
    </p:spTree>
    <p:extLst>
      <p:ext uri="{BB962C8B-B14F-4D97-AF65-F5344CB8AC3E}">
        <p14:creationId xmlns:p14="http://schemas.microsoft.com/office/powerpoint/2010/main" val="14967554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71445-D6DF-43FA-8FDD-ECB0F5BE7407}"/>
              </a:ext>
            </a:extLst>
          </p:cNvPr>
          <p:cNvSpPr>
            <a:spLocks noGrp="1"/>
          </p:cNvSpPr>
          <p:nvPr>
            <p:ph type="title"/>
          </p:nvPr>
        </p:nvSpPr>
        <p:spPr/>
        <p:txBody>
          <a:bodyPr/>
          <a:lstStyle/>
          <a:p>
            <a:r>
              <a:rPr lang="en-US" dirty="0"/>
              <a:t>Pre-caching Test Content</a:t>
            </a:r>
          </a:p>
        </p:txBody>
      </p:sp>
      <p:sp>
        <p:nvSpPr>
          <p:cNvPr id="3" name="Content Placeholder 2">
            <a:extLst>
              <a:ext uri="{FF2B5EF4-FFF2-40B4-BE49-F238E27FC236}">
                <a16:creationId xmlns:a16="http://schemas.microsoft.com/office/drawing/2014/main" id="{3933E666-6216-4B4F-8899-57F227661BB0}"/>
              </a:ext>
            </a:extLst>
          </p:cNvPr>
          <p:cNvSpPr>
            <a:spLocks noGrp="1"/>
          </p:cNvSpPr>
          <p:nvPr>
            <p:ph idx="1"/>
          </p:nvPr>
        </p:nvSpPr>
        <p:spPr/>
        <p:txBody>
          <a:bodyPr/>
          <a:lstStyle/>
          <a:p>
            <a:r>
              <a:rPr lang="en-US" dirty="0"/>
              <a:t>Have this completed by Thursday so I can “prepare” test sessions</a:t>
            </a:r>
          </a:p>
          <a:p>
            <a:r>
              <a:rPr lang="en-US" dirty="0"/>
              <a:t>Use the video link on the Site Coordinator corner to walk you through the process</a:t>
            </a:r>
          </a:p>
          <a:p>
            <a:endParaRPr lang="en-US" dirty="0"/>
          </a:p>
        </p:txBody>
      </p:sp>
    </p:spTree>
    <p:extLst>
      <p:ext uri="{BB962C8B-B14F-4D97-AF65-F5344CB8AC3E}">
        <p14:creationId xmlns:p14="http://schemas.microsoft.com/office/powerpoint/2010/main" val="3735903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9AC6F-B016-128D-12E6-A75712DF98A8}"/>
              </a:ext>
            </a:extLst>
          </p:cNvPr>
          <p:cNvSpPr>
            <a:spLocks noGrp="1"/>
          </p:cNvSpPr>
          <p:nvPr>
            <p:ph type="title"/>
          </p:nvPr>
        </p:nvSpPr>
        <p:spPr/>
        <p:txBody>
          <a:bodyPr/>
          <a:lstStyle/>
          <a:p>
            <a:r>
              <a:rPr lang="en-US" dirty="0"/>
              <a:t>Safety on Site</a:t>
            </a:r>
          </a:p>
        </p:txBody>
      </p:sp>
      <p:sp>
        <p:nvSpPr>
          <p:cNvPr id="3" name="Content Placeholder 2">
            <a:extLst>
              <a:ext uri="{FF2B5EF4-FFF2-40B4-BE49-F238E27FC236}">
                <a16:creationId xmlns:a16="http://schemas.microsoft.com/office/drawing/2014/main" id="{24150E21-4AB0-C7C2-574C-A68834A34275}"/>
              </a:ext>
            </a:extLst>
          </p:cNvPr>
          <p:cNvSpPr>
            <a:spLocks noGrp="1"/>
          </p:cNvSpPr>
          <p:nvPr>
            <p:ph idx="1"/>
          </p:nvPr>
        </p:nvSpPr>
        <p:spPr/>
        <p:txBody>
          <a:bodyPr/>
          <a:lstStyle/>
          <a:p>
            <a:r>
              <a:rPr lang="en-US" dirty="0"/>
              <a:t>First Day Of Testing – Complete the survey with the assistance of your Site Contact as soon as your table it set up and ready, while your other staff are setting up computers</a:t>
            </a:r>
          </a:p>
          <a:p>
            <a:endParaRPr lang="en-US" dirty="0"/>
          </a:p>
          <a:p>
            <a:pPr marL="0" marR="0">
              <a:spcBef>
                <a:spcPts val="0"/>
              </a:spcBef>
              <a:spcAft>
                <a:spcPts val="0"/>
              </a:spcAft>
            </a:pPr>
            <a:r>
              <a:rPr lang="en-US" sz="1800" u="sng" dirty="0">
                <a:solidFill>
                  <a:srgbClr val="0563C1"/>
                </a:solidFill>
                <a:effectLst/>
                <a:latin typeface="Calibri" panose="020F0502020204030204" pitchFamily="34" charset="0"/>
                <a:ea typeface="Calibri" panose="020F0502020204030204" pitchFamily="34" charset="0"/>
                <a:hlinkClick r:id="rId2"/>
              </a:rPr>
              <a:t>https://forms.office.com/Pages/ResponsePage.aspx?id=LUmWRm1kPE2UZWxaNvMaFqptioDmvydKkqYPhBXSnulUM09aWE84UkJSRTgyTTQ1WE82U09aRk5QNS4u</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endParaRPr lang="en-US" dirty="0"/>
          </a:p>
        </p:txBody>
      </p:sp>
    </p:spTree>
    <p:extLst>
      <p:ext uri="{BB962C8B-B14F-4D97-AF65-F5344CB8AC3E}">
        <p14:creationId xmlns:p14="http://schemas.microsoft.com/office/powerpoint/2010/main" val="173511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EE80-F9D2-BDDE-127F-0838734F6002}"/>
              </a:ext>
            </a:extLst>
          </p:cNvPr>
          <p:cNvSpPr>
            <a:spLocks noGrp="1"/>
          </p:cNvSpPr>
          <p:nvPr>
            <p:ph type="title"/>
          </p:nvPr>
        </p:nvSpPr>
        <p:spPr/>
        <p:txBody>
          <a:bodyPr/>
          <a:lstStyle/>
          <a:p>
            <a:r>
              <a:rPr lang="en-US" dirty="0"/>
              <a:t>Attendance</a:t>
            </a:r>
          </a:p>
        </p:txBody>
      </p:sp>
      <p:sp>
        <p:nvSpPr>
          <p:cNvPr id="3" name="Content Placeholder 2">
            <a:extLst>
              <a:ext uri="{FF2B5EF4-FFF2-40B4-BE49-F238E27FC236}">
                <a16:creationId xmlns:a16="http://schemas.microsoft.com/office/drawing/2014/main" id="{70EC0577-4B13-7428-6196-8B48D2DCCD9E}"/>
              </a:ext>
            </a:extLst>
          </p:cNvPr>
          <p:cNvSpPr>
            <a:spLocks noGrp="1"/>
          </p:cNvSpPr>
          <p:nvPr>
            <p:ph idx="1"/>
          </p:nvPr>
        </p:nvSpPr>
        <p:spPr/>
        <p:txBody>
          <a:bodyPr>
            <a:normAutofit/>
          </a:bodyPr>
          <a:lstStyle/>
          <a:p>
            <a:pPr algn="ctr"/>
            <a:endParaRPr lang="en-US" sz="2800" dirty="0"/>
          </a:p>
          <a:p>
            <a:pPr algn="ctr"/>
            <a:endParaRPr lang="en-US" sz="2800" dirty="0"/>
          </a:p>
          <a:p>
            <a:pPr algn="ctr"/>
            <a:r>
              <a:rPr lang="en-US" sz="2800" dirty="0"/>
              <a:t>Jennifer Lauderdale has requested that you all are very careful to update attendance very shortly after testing begins since the Attendance staff use that as their attendance for students out testing for the day.</a:t>
            </a:r>
          </a:p>
        </p:txBody>
      </p:sp>
    </p:spTree>
    <p:extLst>
      <p:ext uri="{BB962C8B-B14F-4D97-AF65-F5344CB8AC3E}">
        <p14:creationId xmlns:p14="http://schemas.microsoft.com/office/powerpoint/2010/main" val="1725768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6A60BC-490E-47D8-A98B-175DE6A3A4E5}"/>
              </a:ext>
            </a:extLst>
          </p:cNvPr>
          <p:cNvSpPr>
            <a:spLocks noGrp="1"/>
          </p:cNvSpPr>
          <p:nvPr>
            <p:ph type="title"/>
          </p:nvPr>
        </p:nvSpPr>
        <p:spPr>
          <a:xfrm>
            <a:off x="965030" y="963997"/>
            <a:ext cx="3254691" cy="4938361"/>
          </a:xfrm>
        </p:spPr>
        <p:txBody>
          <a:bodyPr anchor="ctr">
            <a:normAutofit/>
          </a:bodyPr>
          <a:lstStyle/>
          <a:p>
            <a:pPr algn="r"/>
            <a:r>
              <a:rPr lang="en-US" sz="4400"/>
              <a:t>Weather Issues on Test Days</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EDBCD1A-BB02-4B29-820C-274F044A744E}"/>
              </a:ext>
            </a:extLst>
          </p:cNvPr>
          <p:cNvSpPr>
            <a:spLocks noGrp="1"/>
          </p:cNvSpPr>
          <p:nvPr>
            <p:ph idx="1"/>
          </p:nvPr>
        </p:nvSpPr>
        <p:spPr>
          <a:xfrm>
            <a:off x="5134882" y="963507"/>
            <a:ext cx="6135097" cy="4938851"/>
          </a:xfrm>
        </p:spPr>
        <p:txBody>
          <a:bodyPr anchor="ctr">
            <a:normAutofit/>
          </a:bodyPr>
          <a:lstStyle/>
          <a:p>
            <a:r>
              <a:rPr lang="en-US" sz="1500"/>
              <a:t>We always follow the local school district</a:t>
            </a:r>
          </a:p>
          <a:p>
            <a:pPr lvl="1"/>
            <a:r>
              <a:rPr lang="en-US" sz="1500"/>
              <a:t>Located in your Site Coordinator Manual by site</a:t>
            </a:r>
          </a:p>
          <a:p>
            <a:pPr lvl="1"/>
            <a:endParaRPr lang="en-US" sz="1500"/>
          </a:p>
          <a:p>
            <a:r>
              <a:rPr lang="en-US" sz="1500"/>
              <a:t>If they cancel, we cancel</a:t>
            </a:r>
          </a:p>
          <a:p>
            <a:r>
              <a:rPr lang="en-US" sz="1500"/>
              <a:t>If they delay, we cancel and reschedule morning testing only</a:t>
            </a:r>
          </a:p>
          <a:p>
            <a:r>
              <a:rPr lang="en-US" sz="1500"/>
              <a:t>If they have school, we test</a:t>
            </a:r>
          </a:p>
          <a:p>
            <a:r>
              <a:rPr lang="en-US" sz="1500"/>
              <a:t>If they move to remote – this is the same as a cancellation</a:t>
            </a:r>
          </a:p>
          <a:p>
            <a:endParaRPr lang="en-US" sz="1500"/>
          </a:p>
          <a:p>
            <a:r>
              <a:rPr lang="en-US" sz="1500"/>
              <a:t>Please communicate the morning of with your proctors by 6:30 am to avoid questions</a:t>
            </a:r>
          </a:p>
          <a:p>
            <a:endParaRPr lang="en-US" sz="1500"/>
          </a:p>
          <a:p>
            <a:r>
              <a:rPr lang="en-US" sz="1500"/>
              <a:t>If  a proctor or SC needs to drive to the site the night before because of weather concerns, they can book a hotel.</a:t>
            </a:r>
          </a:p>
          <a:p>
            <a:pPr marL="0" indent="0">
              <a:buNone/>
            </a:pPr>
            <a:r>
              <a:rPr lang="en-US" sz="1500"/>
              <a:t>i.e. – they live in Loveland, which is scheduled to get snow, but are driving to Aurora, which isn’t forecasted to have snow</a:t>
            </a:r>
          </a:p>
        </p:txBody>
      </p:sp>
    </p:spTree>
    <p:extLst>
      <p:ext uri="{BB962C8B-B14F-4D97-AF65-F5344CB8AC3E}">
        <p14:creationId xmlns:p14="http://schemas.microsoft.com/office/powerpoint/2010/main" val="1296215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10B04-82C3-408C-AEA4-FE8286B98902}"/>
              </a:ext>
            </a:extLst>
          </p:cNvPr>
          <p:cNvSpPr>
            <a:spLocks noGrp="1"/>
          </p:cNvSpPr>
          <p:nvPr>
            <p:ph type="title"/>
          </p:nvPr>
        </p:nvSpPr>
        <p:spPr/>
        <p:txBody>
          <a:bodyPr/>
          <a:lstStyle/>
          <a:p>
            <a:r>
              <a:rPr lang="en-US"/>
              <a:t>Returning Materials</a:t>
            </a:r>
            <a:br>
              <a:rPr lang="en-US"/>
            </a:br>
            <a:endParaRPr lang="en-US" dirty="0"/>
          </a:p>
        </p:txBody>
      </p:sp>
      <p:sp>
        <p:nvSpPr>
          <p:cNvPr id="3" name="Content Placeholder 2">
            <a:extLst>
              <a:ext uri="{FF2B5EF4-FFF2-40B4-BE49-F238E27FC236}">
                <a16:creationId xmlns:a16="http://schemas.microsoft.com/office/drawing/2014/main" id="{66F1F97C-951F-4A64-B212-10BD069310C7}"/>
              </a:ext>
            </a:extLst>
          </p:cNvPr>
          <p:cNvSpPr>
            <a:spLocks noGrp="1"/>
          </p:cNvSpPr>
          <p:nvPr>
            <p:ph idx="1"/>
          </p:nvPr>
        </p:nvSpPr>
        <p:spPr/>
        <p:txBody>
          <a:bodyPr>
            <a:normAutofit fontScale="92500"/>
          </a:bodyPr>
          <a:lstStyle/>
          <a:p>
            <a:r>
              <a:rPr lang="en-US" dirty="0"/>
              <a:t>Mail back answer sheets and test books as well as all documents:</a:t>
            </a:r>
          </a:p>
          <a:p>
            <a:pPr lvl="1"/>
            <a:r>
              <a:rPr lang="en-US" dirty="0"/>
              <a:t>PSAT9 &amp; 10 on April 14 (All PSAT9 and 10 test books and </a:t>
            </a:r>
            <a:r>
              <a:rPr lang="en-US" u="sng" dirty="0"/>
              <a:t>used</a:t>
            </a:r>
            <a:r>
              <a:rPr lang="en-US" dirty="0"/>
              <a:t> answer sheets)</a:t>
            </a:r>
          </a:p>
          <a:p>
            <a:pPr lvl="1"/>
            <a:r>
              <a:rPr lang="en-US" dirty="0"/>
              <a:t>End of accommodation window on April 19</a:t>
            </a:r>
          </a:p>
          <a:p>
            <a:pPr lvl="1"/>
            <a:r>
              <a:rPr lang="en-US" dirty="0"/>
              <a:t>End of PSAT Makeup testing April 26 (includes the rest of your testing material for all grades)</a:t>
            </a:r>
          </a:p>
          <a:p>
            <a:pPr lvl="1"/>
            <a:r>
              <a:rPr lang="en-US" dirty="0"/>
              <a:t>End of testing at your site (if you don’t have Apr. 27/28  P/SAT testers)</a:t>
            </a:r>
          </a:p>
          <a:p>
            <a:pPr lvl="1"/>
            <a:r>
              <a:rPr lang="en-US" dirty="0"/>
              <a:t>(If we don’t get answer sheets sent in from the office by the 29</a:t>
            </a:r>
            <a:r>
              <a:rPr lang="en-US" baseline="30000" dirty="0"/>
              <a:t>th</a:t>
            </a:r>
            <a:r>
              <a:rPr lang="en-US" dirty="0"/>
              <a:t>, the scores will not be graded or reported.)</a:t>
            </a:r>
          </a:p>
          <a:p>
            <a:r>
              <a:rPr lang="en-US" dirty="0"/>
              <a:t>We will e-mail you labels ahead of time. You have either boxes or Fed Ex envelopes included in your materials</a:t>
            </a:r>
          </a:p>
          <a:p>
            <a:r>
              <a:rPr lang="en-US" dirty="0"/>
              <a:t>Make sure to inventory all items before shipping, focusing on P/SAT serial numbers for books and alphabetizing answer sheets!! They should be in order with all included from the bag label</a:t>
            </a:r>
          </a:p>
          <a:p>
            <a:r>
              <a:rPr lang="en-US" dirty="0"/>
              <a:t>Double check ALL answer sheets to make sure they are thoroughly filled out and bubbled in correctly AND SIGNED ON BACK!</a:t>
            </a:r>
          </a:p>
        </p:txBody>
      </p:sp>
    </p:spTree>
    <p:extLst>
      <p:ext uri="{BB962C8B-B14F-4D97-AF65-F5344CB8AC3E}">
        <p14:creationId xmlns:p14="http://schemas.microsoft.com/office/powerpoint/2010/main" val="1597287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BAA2D-E38F-4569-AB9B-870FF2832952}"/>
              </a:ext>
            </a:extLst>
          </p:cNvPr>
          <p:cNvSpPr>
            <a:spLocks noGrp="1"/>
          </p:cNvSpPr>
          <p:nvPr>
            <p:ph type="title"/>
          </p:nvPr>
        </p:nvSpPr>
        <p:spPr>
          <a:xfrm>
            <a:off x="1097280" y="286603"/>
            <a:ext cx="10058400" cy="1450757"/>
          </a:xfrm>
        </p:spPr>
        <p:txBody>
          <a:bodyPr>
            <a:normAutofit/>
          </a:bodyPr>
          <a:lstStyle/>
          <a:p>
            <a:r>
              <a:rPr lang="en-US" dirty="0"/>
              <a:t>A, B, C, That’s the way for me!</a:t>
            </a:r>
          </a:p>
        </p:txBody>
      </p:sp>
      <p:graphicFrame>
        <p:nvGraphicFramePr>
          <p:cNvPr id="5" name="Content Placeholder 2">
            <a:extLst>
              <a:ext uri="{FF2B5EF4-FFF2-40B4-BE49-F238E27FC236}">
                <a16:creationId xmlns:a16="http://schemas.microsoft.com/office/drawing/2014/main" id="{5B858FFF-93D9-466E-9F3A-9F5ECA02E1B3}"/>
              </a:ext>
            </a:extLst>
          </p:cNvPr>
          <p:cNvGraphicFramePr>
            <a:graphicFrameLocks noGrp="1"/>
          </p:cNvGraphicFramePr>
          <p:nvPr>
            <p:ph idx="1"/>
            <p:extLst>
              <p:ext uri="{D42A27DB-BD31-4B8C-83A1-F6EECF244321}">
                <p14:modId xmlns:p14="http://schemas.microsoft.com/office/powerpoint/2010/main" val="245481536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6727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AFE9C-4BF9-4A2C-916B-41318E829252}"/>
              </a:ext>
            </a:extLst>
          </p:cNvPr>
          <p:cNvSpPr>
            <a:spLocks noGrp="1"/>
          </p:cNvSpPr>
          <p:nvPr>
            <p:ph type="title"/>
          </p:nvPr>
        </p:nvSpPr>
        <p:spPr/>
        <p:txBody>
          <a:bodyPr/>
          <a:lstStyle/>
          <a:p>
            <a:r>
              <a:rPr lang="en-US" dirty="0"/>
              <a:t>Returning Materials –Part 2</a:t>
            </a:r>
          </a:p>
        </p:txBody>
      </p:sp>
      <p:sp>
        <p:nvSpPr>
          <p:cNvPr id="3" name="Content Placeholder 2">
            <a:extLst>
              <a:ext uri="{FF2B5EF4-FFF2-40B4-BE49-F238E27FC236}">
                <a16:creationId xmlns:a16="http://schemas.microsoft.com/office/drawing/2014/main" id="{00AB1B97-483C-404D-A864-4DFD897C20CF}"/>
              </a:ext>
            </a:extLst>
          </p:cNvPr>
          <p:cNvSpPr>
            <a:spLocks noGrp="1"/>
          </p:cNvSpPr>
          <p:nvPr>
            <p:ph idx="1"/>
          </p:nvPr>
        </p:nvSpPr>
        <p:spPr/>
        <p:txBody>
          <a:bodyPr>
            <a:normAutofit/>
          </a:bodyPr>
          <a:lstStyle/>
          <a:p>
            <a:r>
              <a:rPr lang="en-US" dirty="0"/>
              <a:t>Everything else needs to be shipped out/dropped off to the office ASAP –preferably the last day of testing</a:t>
            </a:r>
          </a:p>
          <a:p>
            <a:r>
              <a:rPr lang="en-US" dirty="0"/>
              <a:t>Susan (Wall) or I will e-mail you return labels, if needed</a:t>
            </a:r>
          </a:p>
          <a:p>
            <a:r>
              <a:rPr lang="en-US" dirty="0"/>
              <a:t>Please recheck the inventory lists with what you have to make sure all is returned.</a:t>
            </a:r>
          </a:p>
          <a:p>
            <a:r>
              <a:rPr lang="en-US" dirty="0"/>
              <a:t>Please keep everything organized. Don’t just toss it all into a box and ship it off </a:t>
            </a:r>
            <a:r>
              <a:rPr lang="en-US" dirty="0">
                <a:sym typeface="Wingdings" panose="05000000000000000000" pitchFamily="2" charset="2"/>
              </a:rPr>
              <a:t> We will have a very limited time in the office to process everything and get College Board Materials shipped off and don’t have time to search for materials. If you are bringing materials by, I ask that you be willing to take them apart, inventory them and put materials in collected areas</a:t>
            </a:r>
          </a:p>
          <a:p>
            <a:r>
              <a:rPr lang="en-US" dirty="0"/>
              <a:t>All computer boxes will be shipped from the site or at a nearby Fed Ex shipping location. Do NOT leave them in a </a:t>
            </a:r>
            <a:r>
              <a:rPr lang="en-US" dirty="0" err="1"/>
              <a:t>dropbox</a:t>
            </a:r>
            <a:r>
              <a:rPr lang="en-US" dirty="0"/>
              <a:t>. Hand them to a person, please.</a:t>
            </a:r>
          </a:p>
        </p:txBody>
      </p:sp>
    </p:spTree>
    <p:extLst>
      <p:ext uri="{BB962C8B-B14F-4D97-AF65-F5344CB8AC3E}">
        <p14:creationId xmlns:p14="http://schemas.microsoft.com/office/powerpoint/2010/main" val="4037510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17ABE-E5E8-4F46-88F7-B654788A6B86}"/>
              </a:ext>
            </a:extLst>
          </p:cNvPr>
          <p:cNvSpPr>
            <a:spLocks noGrp="1"/>
          </p:cNvSpPr>
          <p:nvPr>
            <p:ph type="title"/>
          </p:nvPr>
        </p:nvSpPr>
        <p:spPr/>
        <p:txBody>
          <a:bodyPr/>
          <a:lstStyle/>
          <a:p>
            <a:r>
              <a:rPr lang="en-US" dirty="0"/>
              <a:t>Return Train</a:t>
            </a:r>
          </a:p>
        </p:txBody>
      </p:sp>
      <p:sp>
        <p:nvSpPr>
          <p:cNvPr id="3" name="Content Placeholder 2">
            <a:extLst>
              <a:ext uri="{FF2B5EF4-FFF2-40B4-BE49-F238E27FC236}">
                <a16:creationId xmlns:a16="http://schemas.microsoft.com/office/drawing/2014/main" id="{605BB502-E17F-4DEE-88F5-30817ACC655F}"/>
              </a:ext>
            </a:extLst>
          </p:cNvPr>
          <p:cNvSpPr>
            <a:spLocks noGrp="1"/>
          </p:cNvSpPr>
          <p:nvPr>
            <p:ph idx="1"/>
          </p:nvPr>
        </p:nvSpPr>
        <p:spPr/>
        <p:txBody>
          <a:bodyPr/>
          <a:lstStyle/>
          <a:p>
            <a:r>
              <a:rPr lang="en-US" dirty="0"/>
              <a:t>Remote Sites – how can we pass off materials to get them to the office as securely as possible?</a:t>
            </a:r>
          </a:p>
          <a:p>
            <a:endParaRPr lang="en-US" dirty="0"/>
          </a:p>
          <a:p>
            <a:pPr marL="0" indent="0">
              <a:buNone/>
            </a:pPr>
            <a:r>
              <a:rPr lang="en-US" dirty="0"/>
              <a:t>Southwest - Durango/Montrose/Grand </a:t>
            </a:r>
            <a:r>
              <a:rPr lang="en-US" dirty="0" err="1"/>
              <a:t>Jct</a:t>
            </a:r>
            <a:r>
              <a:rPr lang="en-US" dirty="0"/>
              <a:t>/Glenwood/Frisco</a:t>
            </a:r>
          </a:p>
          <a:p>
            <a:pPr marL="0" indent="0">
              <a:buNone/>
            </a:pPr>
            <a:r>
              <a:rPr lang="en-US" dirty="0"/>
              <a:t>Southeast - La Junta/Trinidad/Alamosa/Pueblo/Co Springs</a:t>
            </a:r>
          </a:p>
          <a:p>
            <a:pPr marL="0" indent="0">
              <a:buNone/>
            </a:pPr>
            <a:r>
              <a:rPr lang="en-US" dirty="0"/>
              <a:t>Northwest - Craig/Sterling/Loveland</a:t>
            </a:r>
          </a:p>
        </p:txBody>
      </p:sp>
    </p:spTree>
    <p:extLst>
      <p:ext uri="{BB962C8B-B14F-4D97-AF65-F5344CB8AC3E}">
        <p14:creationId xmlns:p14="http://schemas.microsoft.com/office/powerpoint/2010/main" val="1131846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82FC1-69FC-4B8F-A04A-92D042DA8D48}"/>
              </a:ext>
            </a:extLst>
          </p:cNvPr>
          <p:cNvSpPr>
            <a:spLocks noGrp="1"/>
          </p:cNvSpPr>
          <p:nvPr>
            <p:ph type="title"/>
          </p:nvPr>
        </p:nvSpPr>
        <p:spPr/>
        <p:txBody>
          <a:bodyPr/>
          <a:lstStyle/>
          <a:p>
            <a:r>
              <a:rPr lang="en-US" dirty="0"/>
              <a:t>Last Minute Questions?</a:t>
            </a:r>
            <a:br>
              <a:rPr lang="en-US" dirty="0"/>
            </a:br>
            <a:endParaRPr lang="en-US" dirty="0"/>
          </a:p>
        </p:txBody>
      </p:sp>
      <p:pic>
        <p:nvPicPr>
          <p:cNvPr id="5" name="Content Placeholder 4">
            <a:extLst>
              <a:ext uri="{FF2B5EF4-FFF2-40B4-BE49-F238E27FC236}">
                <a16:creationId xmlns:a16="http://schemas.microsoft.com/office/drawing/2014/main" id="{0ED23B5D-A0AE-4C6B-801F-47488194A4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27563" y="2359025"/>
            <a:ext cx="2997200" cy="2997200"/>
          </a:xfrm>
        </p:spPr>
      </p:pic>
    </p:spTree>
    <p:extLst>
      <p:ext uri="{BB962C8B-B14F-4D97-AF65-F5344CB8AC3E}">
        <p14:creationId xmlns:p14="http://schemas.microsoft.com/office/powerpoint/2010/main" val="2610201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452F8-2C38-4F12-AB93-AD6313E7F1C1}"/>
              </a:ext>
            </a:extLst>
          </p:cNvPr>
          <p:cNvSpPr>
            <a:spLocks noGrp="1"/>
          </p:cNvSpPr>
          <p:nvPr>
            <p:ph type="title"/>
          </p:nvPr>
        </p:nvSpPr>
        <p:spPr>
          <a:xfrm>
            <a:off x="1097280" y="286603"/>
            <a:ext cx="10058400" cy="1450757"/>
          </a:xfrm>
        </p:spPr>
        <p:txBody>
          <a:bodyPr>
            <a:normAutofit/>
          </a:bodyPr>
          <a:lstStyle/>
          <a:p>
            <a:r>
              <a:rPr lang="en-US" dirty="0"/>
              <a:t>Topics of Discussion</a:t>
            </a:r>
          </a:p>
        </p:txBody>
      </p:sp>
      <p:graphicFrame>
        <p:nvGraphicFramePr>
          <p:cNvPr id="5" name="Content Placeholder 2">
            <a:extLst>
              <a:ext uri="{FF2B5EF4-FFF2-40B4-BE49-F238E27FC236}">
                <a16:creationId xmlns:a16="http://schemas.microsoft.com/office/drawing/2014/main" id="{4507CE41-1D44-4492-AC70-4CB2BE1505D9}"/>
              </a:ext>
            </a:extLst>
          </p:cNvPr>
          <p:cNvGraphicFramePr>
            <a:graphicFrameLocks noGrp="1"/>
          </p:cNvGraphicFramePr>
          <p:nvPr>
            <p:ph idx="1"/>
            <p:extLst>
              <p:ext uri="{D42A27DB-BD31-4B8C-83A1-F6EECF244321}">
                <p14:modId xmlns:p14="http://schemas.microsoft.com/office/powerpoint/2010/main" val="218787717"/>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8909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9C35A-682A-4ACE-9551-3FD39CAC899C}"/>
              </a:ext>
            </a:extLst>
          </p:cNvPr>
          <p:cNvSpPr>
            <a:spLocks noGrp="1"/>
          </p:cNvSpPr>
          <p:nvPr>
            <p:ph type="title"/>
          </p:nvPr>
        </p:nvSpPr>
        <p:spPr/>
        <p:txBody>
          <a:bodyPr/>
          <a:lstStyle/>
          <a:p>
            <a:r>
              <a:rPr lang="en-US" dirty="0"/>
              <a:t>Tasks To Complete By This Friday</a:t>
            </a:r>
          </a:p>
        </p:txBody>
      </p:sp>
      <p:sp>
        <p:nvSpPr>
          <p:cNvPr id="3" name="Content Placeholder 2">
            <a:extLst>
              <a:ext uri="{FF2B5EF4-FFF2-40B4-BE49-F238E27FC236}">
                <a16:creationId xmlns:a16="http://schemas.microsoft.com/office/drawing/2014/main" id="{8211836F-A467-4976-90DB-9B135C6974E4}"/>
              </a:ext>
            </a:extLst>
          </p:cNvPr>
          <p:cNvSpPr>
            <a:spLocks noGrp="1"/>
          </p:cNvSpPr>
          <p:nvPr>
            <p:ph idx="1"/>
          </p:nvPr>
        </p:nvSpPr>
        <p:spPr/>
        <p:txBody>
          <a:bodyPr>
            <a:normAutofit fontScale="92500" lnSpcReduction="20000"/>
          </a:bodyPr>
          <a:lstStyle/>
          <a:p>
            <a:r>
              <a:rPr lang="en-US" dirty="0"/>
              <a:t>1. Make contact with your Scheduler</a:t>
            </a:r>
          </a:p>
          <a:p>
            <a:r>
              <a:rPr lang="en-US" dirty="0"/>
              <a:t>2. Update testing schedule (numbers not needed) using the pivot table I sent out earlier this week to include planned makeup days</a:t>
            </a:r>
          </a:p>
          <a:p>
            <a:r>
              <a:rPr lang="en-US" dirty="0"/>
              <a:t>3. Send updated schedule to all proctors, site admin and hall monitors</a:t>
            </a:r>
          </a:p>
          <a:p>
            <a:r>
              <a:rPr lang="en-US" dirty="0"/>
              <a:t>4. Reach out to your site contact for last minute communication(sign-in table, make sure the building will be unlocked, etc.)</a:t>
            </a:r>
          </a:p>
          <a:p>
            <a:r>
              <a:rPr lang="en-US" dirty="0"/>
              <a:t>5. Be prepared for last minute changes and communicate that to your proctors. We like to give time off if possible but testing must be the priority</a:t>
            </a:r>
          </a:p>
          <a:p>
            <a:r>
              <a:rPr lang="en-US" dirty="0"/>
              <a:t>6. Pre-cache test content (complete by Thursday)</a:t>
            </a:r>
          </a:p>
          <a:p>
            <a:pPr lvl="1"/>
            <a:r>
              <a:rPr lang="en-US" dirty="0"/>
              <a:t>Video located in the Site Coordinator Corner to walk you through this</a:t>
            </a:r>
          </a:p>
          <a:p>
            <a:pPr lvl="1"/>
            <a:r>
              <a:rPr lang="en-US" dirty="0"/>
              <a:t>Issues? Call the help desk number on all the computer boxes</a:t>
            </a:r>
          </a:p>
          <a:p>
            <a:r>
              <a:rPr lang="en-US" dirty="0"/>
              <a:t>7. Make sure you can access Pearson Access Next for both ER BOCES and Julesburg/Destinations</a:t>
            </a:r>
          </a:p>
        </p:txBody>
      </p:sp>
    </p:spTree>
    <p:extLst>
      <p:ext uri="{BB962C8B-B14F-4D97-AF65-F5344CB8AC3E}">
        <p14:creationId xmlns:p14="http://schemas.microsoft.com/office/powerpoint/2010/main" val="2559055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7B685DC-0BC2-4A6A-9B2D-11C08E54F9D9}"/>
              </a:ext>
            </a:extLst>
          </p:cNvPr>
          <p:cNvSpPr>
            <a:spLocks noGrp="1"/>
          </p:cNvSpPr>
          <p:nvPr>
            <p:ph type="title"/>
          </p:nvPr>
        </p:nvSpPr>
        <p:spPr>
          <a:xfrm>
            <a:off x="492370" y="516835"/>
            <a:ext cx="3084844" cy="2103875"/>
          </a:xfrm>
        </p:spPr>
        <p:txBody>
          <a:bodyPr>
            <a:normAutofit/>
          </a:bodyPr>
          <a:lstStyle/>
          <a:p>
            <a:r>
              <a:rPr lang="en-US" sz="3600">
                <a:solidFill>
                  <a:srgbClr val="FFFFFF"/>
                </a:solidFill>
              </a:rPr>
              <a:t>Staffing Check</a:t>
            </a:r>
          </a:p>
        </p:txBody>
      </p:sp>
      <p:sp>
        <p:nvSpPr>
          <p:cNvPr id="3" name="Content Placeholder 2">
            <a:extLst>
              <a:ext uri="{FF2B5EF4-FFF2-40B4-BE49-F238E27FC236}">
                <a16:creationId xmlns:a16="http://schemas.microsoft.com/office/drawing/2014/main" id="{D7A82696-02A0-4F5A-9F7A-58AA711A6EA0}"/>
              </a:ext>
            </a:extLst>
          </p:cNvPr>
          <p:cNvSpPr>
            <a:spLocks noGrp="1"/>
          </p:cNvSpPr>
          <p:nvPr>
            <p:ph idx="1"/>
          </p:nvPr>
        </p:nvSpPr>
        <p:spPr>
          <a:xfrm>
            <a:off x="492371" y="2653800"/>
            <a:ext cx="3084844" cy="3335519"/>
          </a:xfrm>
        </p:spPr>
        <p:txBody>
          <a:bodyPr>
            <a:normAutofit/>
          </a:bodyPr>
          <a:lstStyle/>
          <a:p>
            <a:r>
              <a:rPr lang="en-US" sz="1500">
                <a:solidFill>
                  <a:srgbClr val="FFFFFF"/>
                </a:solidFill>
              </a:rPr>
              <a:t>Do you need extra proctors at your site?</a:t>
            </a:r>
          </a:p>
          <a:p>
            <a:endParaRPr lang="en-US" sz="1500">
              <a:solidFill>
                <a:srgbClr val="FFFFFF"/>
              </a:solidFill>
            </a:endParaRPr>
          </a:p>
          <a:p>
            <a:r>
              <a:rPr lang="en-US" sz="1500">
                <a:solidFill>
                  <a:srgbClr val="FFFFFF"/>
                </a:solidFill>
              </a:rPr>
              <a:t>Do you have proctors you can “give away”?</a:t>
            </a:r>
          </a:p>
        </p:txBody>
      </p:sp>
      <p:pic>
        <p:nvPicPr>
          <p:cNvPr id="5" name="Picture 4" descr="Magnifying glass on clear background">
            <a:extLst>
              <a:ext uri="{FF2B5EF4-FFF2-40B4-BE49-F238E27FC236}">
                <a16:creationId xmlns:a16="http://schemas.microsoft.com/office/drawing/2014/main" id="{3537C7A8-7A10-448F-AD3B-FFEF2E6132A7}"/>
              </a:ext>
            </a:extLst>
          </p:cNvPr>
          <p:cNvPicPr>
            <a:picLocks noChangeAspect="1"/>
          </p:cNvPicPr>
          <p:nvPr/>
        </p:nvPicPr>
        <p:blipFill rotWithShape="1">
          <a:blip r:embed="rId2"/>
          <a:srcRect l="21052" r="-1" b="-1"/>
          <a:stretch/>
        </p:blipFill>
        <p:spPr>
          <a:xfrm>
            <a:off x="4075043" y="10"/>
            <a:ext cx="8111272" cy="6857990"/>
          </a:xfrm>
          <a:prstGeom prst="rect">
            <a:avLst/>
          </a:prstGeom>
        </p:spPr>
      </p:pic>
      <p:sp>
        <p:nvSpPr>
          <p:cNvPr id="13" name="Rectangle 12">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69894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90208-EF72-AC6C-5353-EEA588A75BD2}"/>
              </a:ext>
            </a:extLst>
          </p:cNvPr>
          <p:cNvSpPr>
            <a:spLocks noGrp="1"/>
          </p:cNvSpPr>
          <p:nvPr>
            <p:ph type="title"/>
          </p:nvPr>
        </p:nvSpPr>
        <p:spPr/>
        <p:txBody>
          <a:bodyPr/>
          <a:lstStyle/>
          <a:p>
            <a:r>
              <a:rPr lang="en-US" dirty="0"/>
              <a:t>Tech Updates/Helps</a:t>
            </a:r>
          </a:p>
        </p:txBody>
      </p:sp>
      <p:pic>
        <p:nvPicPr>
          <p:cNvPr id="5" name="Content Placeholder 4">
            <a:extLst>
              <a:ext uri="{FF2B5EF4-FFF2-40B4-BE49-F238E27FC236}">
                <a16:creationId xmlns:a16="http://schemas.microsoft.com/office/drawing/2014/main" id="{FE6464C6-5C5F-2ED4-6842-64C89A6C0789}"/>
              </a:ext>
            </a:extLst>
          </p:cNvPr>
          <p:cNvPicPr>
            <a:picLocks noGrp="1" noChangeAspect="1"/>
          </p:cNvPicPr>
          <p:nvPr>
            <p:ph idx="1"/>
          </p:nvPr>
        </p:nvPicPr>
        <p:blipFill>
          <a:blip r:embed="rId2"/>
          <a:stretch>
            <a:fillRect/>
          </a:stretch>
        </p:blipFill>
        <p:spPr>
          <a:xfrm>
            <a:off x="626295" y="2428874"/>
            <a:ext cx="10939410" cy="2559409"/>
          </a:xfrm>
        </p:spPr>
      </p:pic>
    </p:spTree>
    <p:extLst>
      <p:ext uri="{BB962C8B-B14F-4D97-AF65-F5344CB8AC3E}">
        <p14:creationId xmlns:p14="http://schemas.microsoft.com/office/powerpoint/2010/main" val="604948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5C9034E8-C8B2-6032-46FC-DD092B864193}"/>
              </a:ext>
            </a:extLst>
          </p:cNvPr>
          <p:cNvPicPr>
            <a:picLocks noGrp="1" noChangeAspect="1"/>
          </p:cNvPicPr>
          <p:nvPr>
            <p:ph idx="1"/>
          </p:nvPr>
        </p:nvPicPr>
        <p:blipFill>
          <a:blip r:embed="rId2"/>
          <a:stretch>
            <a:fillRect/>
          </a:stretch>
        </p:blipFill>
        <p:spPr>
          <a:xfrm>
            <a:off x="1312260" y="905933"/>
            <a:ext cx="9599483" cy="5039728"/>
          </a:xfrm>
          <a:prstGeom prst="rect">
            <a:avLst/>
          </a:prstGeom>
        </p:spPr>
      </p:pic>
    </p:spTree>
    <p:extLst>
      <p:ext uri="{BB962C8B-B14F-4D97-AF65-F5344CB8AC3E}">
        <p14:creationId xmlns:p14="http://schemas.microsoft.com/office/powerpoint/2010/main" val="165157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3C122-6425-47BF-AEF2-30338DEF61D3}"/>
              </a:ext>
            </a:extLst>
          </p:cNvPr>
          <p:cNvSpPr>
            <a:spLocks noGrp="1"/>
          </p:cNvSpPr>
          <p:nvPr>
            <p:ph type="title"/>
          </p:nvPr>
        </p:nvSpPr>
        <p:spPr/>
        <p:txBody>
          <a:bodyPr/>
          <a:lstStyle/>
          <a:p>
            <a:r>
              <a:rPr lang="en-US" dirty="0"/>
              <a:t>Materials Pick-Up</a:t>
            </a:r>
          </a:p>
        </p:txBody>
      </p:sp>
      <p:sp>
        <p:nvSpPr>
          <p:cNvPr id="5" name="Content Placeholder 4">
            <a:extLst>
              <a:ext uri="{FF2B5EF4-FFF2-40B4-BE49-F238E27FC236}">
                <a16:creationId xmlns:a16="http://schemas.microsoft.com/office/drawing/2014/main" id="{C06BCCC9-B0A4-4308-BF72-E7851F863CDD}"/>
              </a:ext>
            </a:extLst>
          </p:cNvPr>
          <p:cNvSpPr>
            <a:spLocks noGrp="1"/>
          </p:cNvSpPr>
          <p:nvPr>
            <p:ph idx="1"/>
          </p:nvPr>
        </p:nvSpPr>
        <p:spPr/>
        <p:txBody>
          <a:bodyPr>
            <a:normAutofit/>
          </a:bodyPr>
          <a:lstStyle/>
          <a:p>
            <a:endParaRPr lang="en-US" sz="2800" dirty="0"/>
          </a:p>
          <a:p>
            <a:r>
              <a:rPr lang="en-US" sz="2800" dirty="0"/>
              <a:t>Alamosa, Craig, Grand Junction, La Junta, Montrose, Pueblo and Trinidad will be shipped out 2-day tomorrow.</a:t>
            </a:r>
          </a:p>
          <a:p>
            <a:endParaRPr lang="en-US" sz="2800" dirty="0"/>
          </a:p>
          <a:p>
            <a:r>
              <a:rPr lang="en-US" sz="2800" dirty="0"/>
              <a:t>Some computer sets are still arriving – seem to be cords/tape</a:t>
            </a:r>
          </a:p>
        </p:txBody>
      </p:sp>
    </p:spTree>
    <p:extLst>
      <p:ext uri="{BB962C8B-B14F-4D97-AF65-F5344CB8AC3E}">
        <p14:creationId xmlns:p14="http://schemas.microsoft.com/office/powerpoint/2010/main" val="1801425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308F1B-A3C6-4C03-9B2B-02B8DEE5A2E6}"/>
              </a:ext>
            </a:extLst>
          </p:cNvPr>
          <p:cNvSpPr>
            <a:spLocks noGrp="1"/>
          </p:cNvSpPr>
          <p:nvPr>
            <p:ph type="title"/>
          </p:nvPr>
        </p:nvSpPr>
        <p:spPr/>
        <p:txBody>
          <a:bodyPr/>
          <a:lstStyle/>
          <a:p>
            <a:r>
              <a:rPr lang="en-US" dirty="0"/>
              <a:t>Site Binders and Proctor Packs</a:t>
            </a:r>
          </a:p>
        </p:txBody>
      </p:sp>
      <p:sp>
        <p:nvSpPr>
          <p:cNvPr id="5" name="Content Placeholder 4">
            <a:extLst>
              <a:ext uri="{FF2B5EF4-FFF2-40B4-BE49-F238E27FC236}">
                <a16:creationId xmlns:a16="http://schemas.microsoft.com/office/drawing/2014/main" id="{52ADCA67-62EC-4499-A9FC-5D4791642B3B}"/>
              </a:ext>
            </a:extLst>
          </p:cNvPr>
          <p:cNvSpPr>
            <a:spLocks noGrp="1"/>
          </p:cNvSpPr>
          <p:nvPr>
            <p:ph idx="1"/>
          </p:nvPr>
        </p:nvSpPr>
        <p:spPr/>
        <p:txBody>
          <a:bodyPr/>
          <a:lstStyle/>
          <a:p>
            <a:r>
              <a:rPr lang="en-US" dirty="0"/>
              <a:t>Walk through what is included and how to use them and check them for completion.</a:t>
            </a:r>
          </a:p>
        </p:txBody>
      </p:sp>
    </p:spTree>
    <p:extLst>
      <p:ext uri="{BB962C8B-B14F-4D97-AF65-F5344CB8AC3E}">
        <p14:creationId xmlns:p14="http://schemas.microsoft.com/office/powerpoint/2010/main" val="4176749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35F11-A7E8-4F7D-B08A-A518BDFB7594}"/>
              </a:ext>
            </a:extLst>
          </p:cNvPr>
          <p:cNvSpPr>
            <a:spLocks noGrp="1"/>
          </p:cNvSpPr>
          <p:nvPr>
            <p:ph type="title"/>
          </p:nvPr>
        </p:nvSpPr>
        <p:spPr/>
        <p:txBody>
          <a:bodyPr/>
          <a:lstStyle/>
          <a:p>
            <a:r>
              <a:rPr lang="en-US" dirty="0"/>
              <a:t>Looking Ahead</a:t>
            </a:r>
          </a:p>
        </p:txBody>
      </p:sp>
      <p:sp>
        <p:nvSpPr>
          <p:cNvPr id="3" name="Content Placeholder 2">
            <a:extLst>
              <a:ext uri="{FF2B5EF4-FFF2-40B4-BE49-F238E27FC236}">
                <a16:creationId xmlns:a16="http://schemas.microsoft.com/office/drawing/2014/main" id="{7559722F-3555-4490-89E9-312CC8E40D73}"/>
              </a:ext>
            </a:extLst>
          </p:cNvPr>
          <p:cNvSpPr>
            <a:spLocks noGrp="1"/>
          </p:cNvSpPr>
          <p:nvPr>
            <p:ph idx="1"/>
          </p:nvPr>
        </p:nvSpPr>
        <p:spPr/>
        <p:txBody>
          <a:bodyPr>
            <a:normAutofit/>
          </a:bodyPr>
          <a:lstStyle/>
          <a:p>
            <a:r>
              <a:rPr lang="en-US" dirty="0"/>
              <a:t>-SAT tests for April 25 aren’t even ordered from College Board until April 11. Once they come in, they will be sent to you</a:t>
            </a:r>
          </a:p>
          <a:p>
            <a:r>
              <a:rPr lang="en-US" dirty="0"/>
              <a:t>-You need to fill out the entire front page of the answer sheet and make sure everything is bubbled in for all opt out students at your site (next slide). You also need to add the appropriate code at the back. Those with pre-ID labels just need to be coded on the back. Proctors can help with this, but their time is limited</a:t>
            </a:r>
          </a:p>
          <a:p>
            <a:r>
              <a:rPr lang="en-US" dirty="0"/>
              <a:t>-When do we want to meet each week? </a:t>
            </a:r>
          </a:p>
          <a:p>
            <a:pPr lvl="1"/>
            <a:r>
              <a:rPr lang="en-US" dirty="0"/>
              <a:t>I will be in the office during the testing window on the “heavy“ testing days and I can always be reached through my cell – 303-910-3386</a:t>
            </a:r>
          </a:p>
          <a:p>
            <a:endParaRPr lang="en-US" dirty="0"/>
          </a:p>
          <a:p>
            <a:endParaRPr lang="en-US" dirty="0"/>
          </a:p>
        </p:txBody>
      </p:sp>
    </p:spTree>
    <p:extLst>
      <p:ext uri="{BB962C8B-B14F-4D97-AF65-F5344CB8AC3E}">
        <p14:creationId xmlns:p14="http://schemas.microsoft.com/office/powerpoint/2010/main" val="247760807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7865</TotalTime>
  <Words>1146</Words>
  <Application>Microsoft Office PowerPoint</Application>
  <PresentationFormat>Widescreen</PresentationFormat>
  <Paragraphs>89</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Calibri</vt:lpstr>
      <vt:lpstr>Calibri Light</vt:lpstr>
      <vt:lpstr>Retrospect</vt:lpstr>
      <vt:lpstr>Site Coordinator Meeting #3</vt:lpstr>
      <vt:lpstr>Topics of Discussion</vt:lpstr>
      <vt:lpstr>Tasks To Complete By This Friday</vt:lpstr>
      <vt:lpstr>Staffing Check</vt:lpstr>
      <vt:lpstr>Tech Updates/Helps</vt:lpstr>
      <vt:lpstr>PowerPoint Presentation</vt:lpstr>
      <vt:lpstr>Materials Pick-Up</vt:lpstr>
      <vt:lpstr>Site Binders and Proctor Packs</vt:lpstr>
      <vt:lpstr>Looking Ahead</vt:lpstr>
      <vt:lpstr>Pre-caching Test Content</vt:lpstr>
      <vt:lpstr>Safety on Site</vt:lpstr>
      <vt:lpstr>Attendance</vt:lpstr>
      <vt:lpstr>Weather Issues on Test Days</vt:lpstr>
      <vt:lpstr>Returning Materials </vt:lpstr>
      <vt:lpstr>A, B, C, That’s the way for me!</vt:lpstr>
      <vt:lpstr>Returning Materials –Part 2</vt:lpstr>
      <vt:lpstr>Return Train</vt:lpstr>
      <vt:lpstr>Last Minute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Site Coordinator Meeting #3</dc:title>
  <dc:creator>Melissa Carpenter</dc:creator>
  <cp:lastModifiedBy>Carpenter, Melissa (PPOS Teacher)</cp:lastModifiedBy>
  <cp:revision>29</cp:revision>
  <dcterms:created xsi:type="dcterms:W3CDTF">2019-04-05T05:16:39Z</dcterms:created>
  <dcterms:modified xsi:type="dcterms:W3CDTF">2023-04-04T21:59:48Z</dcterms:modified>
</cp:coreProperties>
</file>