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9" r:id="rId8"/>
    <p:sldId id="270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E20D2E-19F9-4723-9D8F-97A16F5A91C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E36DC42-BFE4-4414-92C9-0EA79C91A729}">
      <dgm:prSet/>
      <dgm:spPr/>
      <dgm:t>
        <a:bodyPr/>
        <a:lstStyle/>
        <a:p>
          <a:r>
            <a:rPr lang="en-US"/>
            <a:t>What You Need to Know Now</a:t>
          </a:r>
        </a:p>
      </dgm:t>
    </dgm:pt>
    <dgm:pt modelId="{FA3D45DA-D477-4BA0-9F02-CA20B7BB7115}" type="parTrans" cxnId="{17AD6866-5A92-4123-BDD9-6CEBE3BFBC1D}">
      <dgm:prSet/>
      <dgm:spPr/>
      <dgm:t>
        <a:bodyPr/>
        <a:lstStyle/>
        <a:p>
          <a:endParaRPr lang="en-US"/>
        </a:p>
      </dgm:t>
    </dgm:pt>
    <dgm:pt modelId="{6387608B-E548-4AAD-87C0-B04ED93762FE}" type="sibTrans" cxnId="{17AD6866-5A92-4123-BDD9-6CEBE3BFBC1D}">
      <dgm:prSet/>
      <dgm:spPr/>
      <dgm:t>
        <a:bodyPr/>
        <a:lstStyle/>
        <a:p>
          <a:endParaRPr lang="en-US"/>
        </a:p>
      </dgm:t>
    </dgm:pt>
    <dgm:pt modelId="{4413BE21-193B-4ED8-A4E0-D6532590C57B}">
      <dgm:prSet/>
      <dgm:spPr/>
      <dgm:t>
        <a:bodyPr/>
        <a:lstStyle/>
        <a:p>
          <a:r>
            <a:rPr lang="en-US"/>
            <a:t>Your Expected Tasks</a:t>
          </a:r>
        </a:p>
      </dgm:t>
    </dgm:pt>
    <dgm:pt modelId="{07C6EE09-649C-427D-8907-05A87A2A2830}" type="parTrans" cxnId="{C41C0D7A-6333-41FB-8602-DB8B0A89323E}">
      <dgm:prSet/>
      <dgm:spPr/>
      <dgm:t>
        <a:bodyPr/>
        <a:lstStyle/>
        <a:p>
          <a:endParaRPr lang="en-US"/>
        </a:p>
      </dgm:t>
    </dgm:pt>
    <dgm:pt modelId="{BD19002A-1E17-4318-BCB9-18BFC355A8EC}" type="sibTrans" cxnId="{C41C0D7A-6333-41FB-8602-DB8B0A89323E}">
      <dgm:prSet/>
      <dgm:spPr/>
      <dgm:t>
        <a:bodyPr/>
        <a:lstStyle/>
        <a:p>
          <a:endParaRPr lang="en-US"/>
        </a:p>
      </dgm:t>
    </dgm:pt>
    <dgm:pt modelId="{54165F55-9AE2-44C2-A63E-B75E92871827}">
      <dgm:prSet/>
      <dgm:spPr/>
      <dgm:t>
        <a:bodyPr/>
        <a:lstStyle/>
        <a:p>
          <a:r>
            <a:rPr lang="en-US"/>
            <a:t>How To Create a New Schedule</a:t>
          </a:r>
        </a:p>
      </dgm:t>
    </dgm:pt>
    <dgm:pt modelId="{ACCC08D0-E56D-4676-A708-29B31FBB9D44}" type="parTrans" cxnId="{69BB14D7-DB1E-4972-8B34-20ACDB78130E}">
      <dgm:prSet/>
      <dgm:spPr/>
      <dgm:t>
        <a:bodyPr/>
        <a:lstStyle/>
        <a:p>
          <a:endParaRPr lang="en-US"/>
        </a:p>
      </dgm:t>
    </dgm:pt>
    <dgm:pt modelId="{10290E07-E47F-46C2-8B75-1E4A1F9BC972}" type="sibTrans" cxnId="{69BB14D7-DB1E-4972-8B34-20ACDB78130E}">
      <dgm:prSet/>
      <dgm:spPr/>
      <dgm:t>
        <a:bodyPr/>
        <a:lstStyle/>
        <a:p>
          <a:endParaRPr lang="en-US"/>
        </a:p>
      </dgm:t>
    </dgm:pt>
    <dgm:pt modelId="{5EFC6739-1204-4ABE-8D63-9CED4EB6EAEF}">
      <dgm:prSet/>
      <dgm:spPr/>
      <dgm:t>
        <a:bodyPr/>
        <a:lstStyle/>
        <a:p>
          <a:r>
            <a:rPr lang="en-US"/>
            <a:t>Steps to Reschedule in Testing Nirvana</a:t>
          </a:r>
        </a:p>
      </dgm:t>
    </dgm:pt>
    <dgm:pt modelId="{C07F09A8-EDB1-486D-806F-AC00FA4E3EA2}" type="parTrans" cxnId="{4C059042-8087-4D1C-95F0-CB27CE5A9892}">
      <dgm:prSet/>
      <dgm:spPr/>
      <dgm:t>
        <a:bodyPr/>
        <a:lstStyle/>
        <a:p>
          <a:endParaRPr lang="en-US"/>
        </a:p>
      </dgm:t>
    </dgm:pt>
    <dgm:pt modelId="{286DC211-DD13-4AC5-AB53-C7E85527ED5C}" type="sibTrans" cxnId="{4C059042-8087-4D1C-95F0-CB27CE5A9892}">
      <dgm:prSet/>
      <dgm:spPr/>
      <dgm:t>
        <a:bodyPr/>
        <a:lstStyle/>
        <a:p>
          <a:endParaRPr lang="en-US"/>
        </a:p>
      </dgm:t>
    </dgm:pt>
    <dgm:pt modelId="{446A1A3A-75E4-483C-973C-AB462D362906}">
      <dgm:prSet/>
      <dgm:spPr/>
      <dgm:t>
        <a:bodyPr/>
        <a:lstStyle/>
        <a:p>
          <a:r>
            <a:rPr lang="en-US"/>
            <a:t>Opt Out Expectations</a:t>
          </a:r>
        </a:p>
      </dgm:t>
    </dgm:pt>
    <dgm:pt modelId="{6B157253-9DF3-4B95-A29A-4B96650B43E1}" type="parTrans" cxnId="{C7264BE0-F997-43E5-BE33-D7782313EEF0}">
      <dgm:prSet/>
      <dgm:spPr/>
      <dgm:t>
        <a:bodyPr/>
        <a:lstStyle/>
        <a:p>
          <a:endParaRPr lang="en-US"/>
        </a:p>
      </dgm:t>
    </dgm:pt>
    <dgm:pt modelId="{26AE9D45-AE25-4FDE-AC78-8C6D8F5F9A93}" type="sibTrans" cxnId="{C7264BE0-F997-43E5-BE33-D7782313EEF0}">
      <dgm:prSet/>
      <dgm:spPr/>
      <dgm:t>
        <a:bodyPr/>
        <a:lstStyle/>
        <a:p>
          <a:endParaRPr lang="en-US"/>
        </a:p>
      </dgm:t>
    </dgm:pt>
    <dgm:pt modelId="{6CD20502-804B-491A-9120-B3AAA2A34E2D}">
      <dgm:prSet/>
      <dgm:spPr/>
      <dgm:t>
        <a:bodyPr/>
        <a:lstStyle/>
        <a:p>
          <a:r>
            <a:rPr lang="en-US"/>
            <a:t>Multiple Sites Protocol</a:t>
          </a:r>
        </a:p>
      </dgm:t>
    </dgm:pt>
    <dgm:pt modelId="{6B10B8BD-DE98-4FA3-A31E-A6553C38DCB1}" type="parTrans" cxnId="{239AAF94-067B-4AAA-9E0C-62927E5564C0}">
      <dgm:prSet/>
      <dgm:spPr/>
      <dgm:t>
        <a:bodyPr/>
        <a:lstStyle/>
        <a:p>
          <a:endParaRPr lang="en-US"/>
        </a:p>
      </dgm:t>
    </dgm:pt>
    <dgm:pt modelId="{C47F0445-3991-4066-9C09-CEB8EDEA009A}" type="sibTrans" cxnId="{239AAF94-067B-4AAA-9E0C-62927E5564C0}">
      <dgm:prSet/>
      <dgm:spPr/>
      <dgm:t>
        <a:bodyPr/>
        <a:lstStyle/>
        <a:p>
          <a:endParaRPr lang="en-US"/>
        </a:p>
      </dgm:t>
    </dgm:pt>
    <dgm:pt modelId="{9B703297-03BE-4FEB-94F5-9CE67C9B5132}" type="pres">
      <dgm:prSet presAssocID="{06E20D2E-19F9-4723-9D8F-97A16F5A91CD}" presName="root" presStyleCnt="0">
        <dgm:presLayoutVars>
          <dgm:dir/>
          <dgm:resizeHandles val="exact"/>
        </dgm:presLayoutVars>
      </dgm:prSet>
      <dgm:spPr/>
    </dgm:pt>
    <dgm:pt modelId="{5B8DFDBC-8B93-46D5-94C6-60D68C797EDA}" type="pres">
      <dgm:prSet presAssocID="{2E36DC42-BFE4-4414-92C9-0EA79C91A729}" presName="compNode" presStyleCnt="0"/>
      <dgm:spPr/>
    </dgm:pt>
    <dgm:pt modelId="{DCE4C200-8A7E-4847-8315-29B6437FED94}" type="pres">
      <dgm:prSet presAssocID="{2E36DC42-BFE4-4414-92C9-0EA79C91A729}" presName="bgRect" presStyleLbl="bgShp" presStyleIdx="0" presStyleCnt="6"/>
      <dgm:spPr/>
    </dgm:pt>
    <dgm:pt modelId="{4CE8DE91-B0FE-42F2-B2E8-623696A7EA22}" type="pres">
      <dgm:prSet presAssocID="{2E36DC42-BFE4-4414-92C9-0EA79C91A729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F24E188A-F156-47EA-89C1-AD996855527B}" type="pres">
      <dgm:prSet presAssocID="{2E36DC42-BFE4-4414-92C9-0EA79C91A729}" presName="spaceRect" presStyleCnt="0"/>
      <dgm:spPr/>
    </dgm:pt>
    <dgm:pt modelId="{95AAE427-CDF2-427F-92F7-4B719597FDDF}" type="pres">
      <dgm:prSet presAssocID="{2E36DC42-BFE4-4414-92C9-0EA79C91A729}" presName="parTx" presStyleLbl="revTx" presStyleIdx="0" presStyleCnt="6">
        <dgm:presLayoutVars>
          <dgm:chMax val="0"/>
          <dgm:chPref val="0"/>
        </dgm:presLayoutVars>
      </dgm:prSet>
      <dgm:spPr/>
    </dgm:pt>
    <dgm:pt modelId="{653741A0-669C-4CCF-8DDD-EC5FDF90C4B9}" type="pres">
      <dgm:prSet presAssocID="{6387608B-E548-4AAD-87C0-B04ED93762FE}" presName="sibTrans" presStyleCnt="0"/>
      <dgm:spPr/>
    </dgm:pt>
    <dgm:pt modelId="{A1774DE8-30AC-47AE-943E-658DE3390FEF}" type="pres">
      <dgm:prSet presAssocID="{4413BE21-193B-4ED8-A4E0-D6532590C57B}" presName="compNode" presStyleCnt="0"/>
      <dgm:spPr/>
    </dgm:pt>
    <dgm:pt modelId="{7CD1CD04-A8A7-43B9-A51C-87462D4A4F53}" type="pres">
      <dgm:prSet presAssocID="{4413BE21-193B-4ED8-A4E0-D6532590C57B}" presName="bgRect" presStyleLbl="bgShp" presStyleIdx="1" presStyleCnt="6"/>
      <dgm:spPr/>
    </dgm:pt>
    <dgm:pt modelId="{2B560F6F-2A83-4A69-903F-1292105917F8}" type="pres">
      <dgm:prSet presAssocID="{4413BE21-193B-4ED8-A4E0-D6532590C57B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ABA93B20-F00C-4D57-A745-4AB4A5657194}" type="pres">
      <dgm:prSet presAssocID="{4413BE21-193B-4ED8-A4E0-D6532590C57B}" presName="spaceRect" presStyleCnt="0"/>
      <dgm:spPr/>
    </dgm:pt>
    <dgm:pt modelId="{9EDBAA97-F15A-4B45-A1FA-0C7197F69926}" type="pres">
      <dgm:prSet presAssocID="{4413BE21-193B-4ED8-A4E0-D6532590C57B}" presName="parTx" presStyleLbl="revTx" presStyleIdx="1" presStyleCnt="6">
        <dgm:presLayoutVars>
          <dgm:chMax val="0"/>
          <dgm:chPref val="0"/>
        </dgm:presLayoutVars>
      </dgm:prSet>
      <dgm:spPr/>
    </dgm:pt>
    <dgm:pt modelId="{9582BFDA-1696-47A4-B30F-0E3B6996A4E6}" type="pres">
      <dgm:prSet presAssocID="{BD19002A-1E17-4318-BCB9-18BFC355A8EC}" presName="sibTrans" presStyleCnt="0"/>
      <dgm:spPr/>
    </dgm:pt>
    <dgm:pt modelId="{D6A104F1-A43E-4C93-8292-28F855C62130}" type="pres">
      <dgm:prSet presAssocID="{54165F55-9AE2-44C2-A63E-B75E92871827}" presName="compNode" presStyleCnt="0"/>
      <dgm:spPr/>
    </dgm:pt>
    <dgm:pt modelId="{7C187FD6-DC7F-4C86-B998-4262ED97F0A0}" type="pres">
      <dgm:prSet presAssocID="{54165F55-9AE2-44C2-A63E-B75E92871827}" presName="bgRect" presStyleLbl="bgShp" presStyleIdx="2" presStyleCnt="6"/>
      <dgm:spPr/>
    </dgm:pt>
    <dgm:pt modelId="{46BD075D-E86B-4CC0-AA1D-C253B2646C54}" type="pres">
      <dgm:prSet presAssocID="{54165F55-9AE2-44C2-A63E-B75E92871827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FF2DF1F5-E45D-41AB-B863-227F68F633E1}" type="pres">
      <dgm:prSet presAssocID="{54165F55-9AE2-44C2-A63E-B75E92871827}" presName="spaceRect" presStyleCnt="0"/>
      <dgm:spPr/>
    </dgm:pt>
    <dgm:pt modelId="{A9857249-38A3-4F42-AAA9-ACA4DB9F5069}" type="pres">
      <dgm:prSet presAssocID="{54165F55-9AE2-44C2-A63E-B75E92871827}" presName="parTx" presStyleLbl="revTx" presStyleIdx="2" presStyleCnt="6">
        <dgm:presLayoutVars>
          <dgm:chMax val="0"/>
          <dgm:chPref val="0"/>
        </dgm:presLayoutVars>
      </dgm:prSet>
      <dgm:spPr/>
    </dgm:pt>
    <dgm:pt modelId="{7D3A370E-13D4-4EF4-9B53-ECA55A5ED61C}" type="pres">
      <dgm:prSet presAssocID="{10290E07-E47F-46C2-8B75-1E4A1F9BC972}" presName="sibTrans" presStyleCnt="0"/>
      <dgm:spPr/>
    </dgm:pt>
    <dgm:pt modelId="{7CD2949B-149A-4295-A971-A1032FA5E24B}" type="pres">
      <dgm:prSet presAssocID="{5EFC6739-1204-4ABE-8D63-9CED4EB6EAEF}" presName="compNode" presStyleCnt="0"/>
      <dgm:spPr/>
    </dgm:pt>
    <dgm:pt modelId="{A3D42C4B-7B40-4275-AD07-62500C312B69}" type="pres">
      <dgm:prSet presAssocID="{5EFC6739-1204-4ABE-8D63-9CED4EB6EAEF}" presName="bgRect" presStyleLbl="bgShp" presStyleIdx="3" presStyleCnt="6"/>
      <dgm:spPr/>
    </dgm:pt>
    <dgm:pt modelId="{A5BE67CD-4C82-4EC0-8633-DEEE5D60B041}" type="pres">
      <dgm:prSet presAssocID="{5EFC6739-1204-4ABE-8D63-9CED4EB6EAEF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8718F75-A688-441C-B507-3219D2A8013F}" type="pres">
      <dgm:prSet presAssocID="{5EFC6739-1204-4ABE-8D63-9CED4EB6EAEF}" presName="spaceRect" presStyleCnt="0"/>
      <dgm:spPr/>
    </dgm:pt>
    <dgm:pt modelId="{C8C5A08E-94F0-431D-BEE2-D483A23FDABF}" type="pres">
      <dgm:prSet presAssocID="{5EFC6739-1204-4ABE-8D63-9CED4EB6EAEF}" presName="parTx" presStyleLbl="revTx" presStyleIdx="3" presStyleCnt="6">
        <dgm:presLayoutVars>
          <dgm:chMax val="0"/>
          <dgm:chPref val="0"/>
        </dgm:presLayoutVars>
      </dgm:prSet>
      <dgm:spPr/>
    </dgm:pt>
    <dgm:pt modelId="{6DC3A420-39A5-40FB-9986-540B6BFFD3EE}" type="pres">
      <dgm:prSet presAssocID="{286DC211-DD13-4AC5-AB53-C7E85527ED5C}" presName="sibTrans" presStyleCnt="0"/>
      <dgm:spPr/>
    </dgm:pt>
    <dgm:pt modelId="{61772EFB-66B1-4792-9A44-BD8827AF5236}" type="pres">
      <dgm:prSet presAssocID="{446A1A3A-75E4-483C-973C-AB462D362906}" presName="compNode" presStyleCnt="0"/>
      <dgm:spPr/>
    </dgm:pt>
    <dgm:pt modelId="{716DDCE2-3E94-489E-AD6C-AC8F7C90FFB0}" type="pres">
      <dgm:prSet presAssocID="{446A1A3A-75E4-483C-973C-AB462D362906}" presName="bgRect" presStyleLbl="bgShp" presStyleIdx="4" presStyleCnt="6"/>
      <dgm:spPr/>
    </dgm:pt>
    <dgm:pt modelId="{72190D86-D48A-45AD-9006-2EA2061E3B6A}" type="pres">
      <dgm:prSet presAssocID="{446A1A3A-75E4-483C-973C-AB462D362906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oom Out"/>
        </a:ext>
      </dgm:extLst>
    </dgm:pt>
    <dgm:pt modelId="{A887EE3D-1767-48CA-9F7A-01D258C9C54F}" type="pres">
      <dgm:prSet presAssocID="{446A1A3A-75E4-483C-973C-AB462D362906}" presName="spaceRect" presStyleCnt="0"/>
      <dgm:spPr/>
    </dgm:pt>
    <dgm:pt modelId="{FFC6AB9C-25F1-4C7B-9545-6331B3957ABD}" type="pres">
      <dgm:prSet presAssocID="{446A1A3A-75E4-483C-973C-AB462D362906}" presName="parTx" presStyleLbl="revTx" presStyleIdx="4" presStyleCnt="6">
        <dgm:presLayoutVars>
          <dgm:chMax val="0"/>
          <dgm:chPref val="0"/>
        </dgm:presLayoutVars>
      </dgm:prSet>
      <dgm:spPr/>
    </dgm:pt>
    <dgm:pt modelId="{9AE4BB94-713E-4B8A-A1F6-1D03EF08366D}" type="pres">
      <dgm:prSet presAssocID="{26AE9D45-AE25-4FDE-AC78-8C6D8F5F9A93}" presName="sibTrans" presStyleCnt="0"/>
      <dgm:spPr/>
    </dgm:pt>
    <dgm:pt modelId="{FD1B98DF-623B-4D5C-9CB0-5BC057118D5F}" type="pres">
      <dgm:prSet presAssocID="{6CD20502-804B-491A-9120-B3AAA2A34E2D}" presName="compNode" presStyleCnt="0"/>
      <dgm:spPr/>
    </dgm:pt>
    <dgm:pt modelId="{769100CC-26E8-4BB3-BE31-D96CFC1FEFC0}" type="pres">
      <dgm:prSet presAssocID="{6CD20502-804B-491A-9120-B3AAA2A34E2D}" presName="bgRect" presStyleLbl="bgShp" presStyleIdx="5" presStyleCnt="6"/>
      <dgm:spPr/>
    </dgm:pt>
    <dgm:pt modelId="{1518180E-DAB2-4D0C-AF22-1773FB6B4C4A}" type="pres">
      <dgm:prSet presAssocID="{6CD20502-804B-491A-9120-B3AAA2A34E2D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reless router"/>
        </a:ext>
      </dgm:extLst>
    </dgm:pt>
    <dgm:pt modelId="{6D086312-7E3D-481F-957A-FFF5A12D6837}" type="pres">
      <dgm:prSet presAssocID="{6CD20502-804B-491A-9120-B3AAA2A34E2D}" presName="spaceRect" presStyleCnt="0"/>
      <dgm:spPr/>
    </dgm:pt>
    <dgm:pt modelId="{D6632921-12B7-4012-A55D-53899F500413}" type="pres">
      <dgm:prSet presAssocID="{6CD20502-804B-491A-9120-B3AAA2A34E2D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742B5B25-3A4B-411C-A19A-9B808E475A6C}" type="presOf" srcId="{446A1A3A-75E4-483C-973C-AB462D362906}" destId="{FFC6AB9C-25F1-4C7B-9545-6331B3957ABD}" srcOrd="0" destOrd="0" presId="urn:microsoft.com/office/officeart/2018/2/layout/IconVerticalSolidList"/>
    <dgm:cxn modelId="{4C059042-8087-4D1C-95F0-CB27CE5A9892}" srcId="{06E20D2E-19F9-4723-9D8F-97A16F5A91CD}" destId="{5EFC6739-1204-4ABE-8D63-9CED4EB6EAEF}" srcOrd="3" destOrd="0" parTransId="{C07F09A8-EDB1-486D-806F-AC00FA4E3EA2}" sibTransId="{286DC211-DD13-4AC5-AB53-C7E85527ED5C}"/>
    <dgm:cxn modelId="{BFB24646-6DF8-4583-920E-BFB8A059ECE4}" type="presOf" srcId="{5EFC6739-1204-4ABE-8D63-9CED4EB6EAEF}" destId="{C8C5A08E-94F0-431D-BEE2-D483A23FDABF}" srcOrd="0" destOrd="0" presId="urn:microsoft.com/office/officeart/2018/2/layout/IconVerticalSolidList"/>
    <dgm:cxn modelId="{17AD6866-5A92-4123-BDD9-6CEBE3BFBC1D}" srcId="{06E20D2E-19F9-4723-9D8F-97A16F5A91CD}" destId="{2E36DC42-BFE4-4414-92C9-0EA79C91A729}" srcOrd="0" destOrd="0" parTransId="{FA3D45DA-D477-4BA0-9F02-CA20B7BB7115}" sibTransId="{6387608B-E548-4AAD-87C0-B04ED93762FE}"/>
    <dgm:cxn modelId="{C41C0D7A-6333-41FB-8602-DB8B0A89323E}" srcId="{06E20D2E-19F9-4723-9D8F-97A16F5A91CD}" destId="{4413BE21-193B-4ED8-A4E0-D6532590C57B}" srcOrd="1" destOrd="0" parTransId="{07C6EE09-649C-427D-8907-05A87A2A2830}" sibTransId="{BD19002A-1E17-4318-BCB9-18BFC355A8EC}"/>
    <dgm:cxn modelId="{D0005089-04E1-45C0-A998-EAC9746DFF9C}" type="presOf" srcId="{54165F55-9AE2-44C2-A63E-B75E92871827}" destId="{A9857249-38A3-4F42-AAA9-ACA4DB9F5069}" srcOrd="0" destOrd="0" presId="urn:microsoft.com/office/officeart/2018/2/layout/IconVerticalSolidList"/>
    <dgm:cxn modelId="{0F35578A-F067-4A43-BB38-2BAE36E60225}" type="presOf" srcId="{06E20D2E-19F9-4723-9D8F-97A16F5A91CD}" destId="{9B703297-03BE-4FEB-94F5-9CE67C9B5132}" srcOrd="0" destOrd="0" presId="urn:microsoft.com/office/officeart/2018/2/layout/IconVerticalSolidList"/>
    <dgm:cxn modelId="{239AAF94-067B-4AAA-9E0C-62927E5564C0}" srcId="{06E20D2E-19F9-4723-9D8F-97A16F5A91CD}" destId="{6CD20502-804B-491A-9120-B3AAA2A34E2D}" srcOrd="5" destOrd="0" parTransId="{6B10B8BD-DE98-4FA3-A31E-A6553C38DCB1}" sibTransId="{C47F0445-3991-4066-9C09-CEB8EDEA009A}"/>
    <dgm:cxn modelId="{AC843E97-8123-478F-8740-8E42CFDA2180}" type="presOf" srcId="{6CD20502-804B-491A-9120-B3AAA2A34E2D}" destId="{D6632921-12B7-4012-A55D-53899F500413}" srcOrd="0" destOrd="0" presId="urn:microsoft.com/office/officeart/2018/2/layout/IconVerticalSolidList"/>
    <dgm:cxn modelId="{69BB14D7-DB1E-4972-8B34-20ACDB78130E}" srcId="{06E20D2E-19F9-4723-9D8F-97A16F5A91CD}" destId="{54165F55-9AE2-44C2-A63E-B75E92871827}" srcOrd="2" destOrd="0" parTransId="{ACCC08D0-E56D-4676-A708-29B31FBB9D44}" sibTransId="{10290E07-E47F-46C2-8B75-1E4A1F9BC972}"/>
    <dgm:cxn modelId="{BA694ADD-0AA6-4081-8631-141D69245DE8}" type="presOf" srcId="{2E36DC42-BFE4-4414-92C9-0EA79C91A729}" destId="{95AAE427-CDF2-427F-92F7-4B719597FDDF}" srcOrd="0" destOrd="0" presId="urn:microsoft.com/office/officeart/2018/2/layout/IconVerticalSolidList"/>
    <dgm:cxn modelId="{C7264BE0-F997-43E5-BE33-D7782313EEF0}" srcId="{06E20D2E-19F9-4723-9D8F-97A16F5A91CD}" destId="{446A1A3A-75E4-483C-973C-AB462D362906}" srcOrd="4" destOrd="0" parTransId="{6B157253-9DF3-4B95-A29A-4B96650B43E1}" sibTransId="{26AE9D45-AE25-4FDE-AC78-8C6D8F5F9A93}"/>
    <dgm:cxn modelId="{7B20A1FC-AAD4-4DAA-BE51-909ED523B118}" type="presOf" srcId="{4413BE21-193B-4ED8-A4E0-D6532590C57B}" destId="{9EDBAA97-F15A-4B45-A1FA-0C7197F69926}" srcOrd="0" destOrd="0" presId="urn:microsoft.com/office/officeart/2018/2/layout/IconVerticalSolidList"/>
    <dgm:cxn modelId="{9569921D-E542-4D4A-A4F3-8910EC98C614}" type="presParOf" srcId="{9B703297-03BE-4FEB-94F5-9CE67C9B5132}" destId="{5B8DFDBC-8B93-46D5-94C6-60D68C797EDA}" srcOrd="0" destOrd="0" presId="urn:microsoft.com/office/officeart/2018/2/layout/IconVerticalSolidList"/>
    <dgm:cxn modelId="{03FCB07E-6A03-4E54-BEB6-9D570FD9F1A0}" type="presParOf" srcId="{5B8DFDBC-8B93-46D5-94C6-60D68C797EDA}" destId="{DCE4C200-8A7E-4847-8315-29B6437FED94}" srcOrd="0" destOrd="0" presId="urn:microsoft.com/office/officeart/2018/2/layout/IconVerticalSolidList"/>
    <dgm:cxn modelId="{0DF58A9E-B911-4E50-AD5B-D7175382DB0A}" type="presParOf" srcId="{5B8DFDBC-8B93-46D5-94C6-60D68C797EDA}" destId="{4CE8DE91-B0FE-42F2-B2E8-623696A7EA22}" srcOrd="1" destOrd="0" presId="urn:microsoft.com/office/officeart/2018/2/layout/IconVerticalSolidList"/>
    <dgm:cxn modelId="{FD1FF5CD-B6C3-4AA2-8F8E-FCF8FE54CD53}" type="presParOf" srcId="{5B8DFDBC-8B93-46D5-94C6-60D68C797EDA}" destId="{F24E188A-F156-47EA-89C1-AD996855527B}" srcOrd="2" destOrd="0" presId="urn:microsoft.com/office/officeart/2018/2/layout/IconVerticalSolidList"/>
    <dgm:cxn modelId="{A9D0012A-3C62-402F-8C72-23D82D9868A1}" type="presParOf" srcId="{5B8DFDBC-8B93-46D5-94C6-60D68C797EDA}" destId="{95AAE427-CDF2-427F-92F7-4B719597FDDF}" srcOrd="3" destOrd="0" presId="urn:microsoft.com/office/officeart/2018/2/layout/IconVerticalSolidList"/>
    <dgm:cxn modelId="{727F8B81-1B64-4E7B-8B14-F4FD0115ECCD}" type="presParOf" srcId="{9B703297-03BE-4FEB-94F5-9CE67C9B5132}" destId="{653741A0-669C-4CCF-8DDD-EC5FDF90C4B9}" srcOrd="1" destOrd="0" presId="urn:microsoft.com/office/officeart/2018/2/layout/IconVerticalSolidList"/>
    <dgm:cxn modelId="{7FEBFF31-84B5-4778-8FF1-F69B1FBC5E7F}" type="presParOf" srcId="{9B703297-03BE-4FEB-94F5-9CE67C9B5132}" destId="{A1774DE8-30AC-47AE-943E-658DE3390FEF}" srcOrd="2" destOrd="0" presId="urn:microsoft.com/office/officeart/2018/2/layout/IconVerticalSolidList"/>
    <dgm:cxn modelId="{2A292CF3-BFF0-4239-9483-DA7BC02320D0}" type="presParOf" srcId="{A1774DE8-30AC-47AE-943E-658DE3390FEF}" destId="{7CD1CD04-A8A7-43B9-A51C-87462D4A4F53}" srcOrd="0" destOrd="0" presId="urn:microsoft.com/office/officeart/2018/2/layout/IconVerticalSolidList"/>
    <dgm:cxn modelId="{C7B1072F-C9A8-425A-A931-350A61D76BD1}" type="presParOf" srcId="{A1774DE8-30AC-47AE-943E-658DE3390FEF}" destId="{2B560F6F-2A83-4A69-903F-1292105917F8}" srcOrd="1" destOrd="0" presId="urn:microsoft.com/office/officeart/2018/2/layout/IconVerticalSolidList"/>
    <dgm:cxn modelId="{AAAC1F53-D5A8-47FF-816B-134D4085AAC0}" type="presParOf" srcId="{A1774DE8-30AC-47AE-943E-658DE3390FEF}" destId="{ABA93B20-F00C-4D57-A745-4AB4A5657194}" srcOrd="2" destOrd="0" presId="urn:microsoft.com/office/officeart/2018/2/layout/IconVerticalSolidList"/>
    <dgm:cxn modelId="{5C5CEFBB-858E-49ED-82CC-0DA8121BEAE1}" type="presParOf" srcId="{A1774DE8-30AC-47AE-943E-658DE3390FEF}" destId="{9EDBAA97-F15A-4B45-A1FA-0C7197F69926}" srcOrd="3" destOrd="0" presId="urn:microsoft.com/office/officeart/2018/2/layout/IconVerticalSolidList"/>
    <dgm:cxn modelId="{52195882-5B3D-425C-87C9-EDD5D6DC6854}" type="presParOf" srcId="{9B703297-03BE-4FEB-94F5-9CE67C9B5132}" destId="{9582BFDA-1696-47A4-B30F-0E3B6996A4E6}" srcOrd="3" destOrd="0" presId="urn:microsoft.com/office/officeart/2018/2/layout/IconVerticalSolidList"/>
    <dgm:cxn modelId="{1E68B14E-922E-472D-B23A-EAA173A0C44A}" type="presParOf" srcId="{9B703297-03BE-4FEB-94F5-9CE67C9B5132}" destId="{D6A104F1-A43E-4C93-8292-28F855C62130}" srcOrd="4" destOrd="0" presId="urn:microsoft.com/office/officeart/2018/2/layout/IconVerticalSolidList"/>
    <dgm:cxn modelId="{D97D8167-0D52-466A-977E-9D37583B423D}" type="presParOf" srcId="{D6A104F1-A43E-4C93-8292-28F855C62130}" destId="{7C187FD6-DC7F-4C86-B998-4262ED97F0A0}" srcOrd="0" destOrd="0" presId="urn:microsoft.com/office/officeart/2018/2/layout/IconVerticalSolidList"/>
    <dgm:cxn modelId="{FCEDB2B6-929F-46B5-BB3C-F59FBEE5C37A}" type="presParOf" srcId="{D6A104F1-A43E-4C93-8292-28F855C62130}" destId="{46BD075D-E86B-4CC0-AA1D-C253B2646C54}" srcOrd="1" destOrd="0" presId="urn:microsoft.com/office/officeart/2018/2/layout/IconVerticalSolidList"/>
    <dgm:cxn modelId="{2C0B8BC4-29F7-4EA3-8ECD-9C04645D29DA}" type="presParOf" srcId="{D6A104F1-A43E-4C93-8292-28F855C62130}" destId="{FF2DF1F5-E45D-41AB-B863-227F68F633E1}" srcOrd="2" destOrd="0" presId="urn:microsoft.com/office/officeart/2018/2/layout/IconVerticalSolidList"/>
    <dgm:cxn modelId="{28FCAE8A-F914-44F2-8365-294F4C0F88C7}" type="presParOf" srcId="{D6A104F1-A43E-4C93-8292-28F855C62130}" destId="{A9857249-38A3-4F42-AAA9-ACA4DB9F5069}" srcOrd="3" destOrd="0" presId="urn:microsoft.com/office/officeart/2018/2/layout/IconVerticalSolidList"/>
    <dgm:cxn modelId="{A978F916-E723-451F-AC91-A84F5E1B3341}" type="presParOf" srcId="{9B703297-03BE-4FEB-94F5-9CE67C9B5132}" destId="{7D3A370E-13D4-4EF4-9B53-ECA55A5ED61C}" srcOrd="5" destOrd="0" presId="urn:microsoft.com/office/officeart/2018/2/layout/IconVerticalSolidList"/>
    <dgm:cxn modelId="{89A2387B-933D-4587-9C87-0CFFDF9D6E84}" type="presParOf" srcId="{9B703297-03BE-4FEB-94F5-9CE67C9B5132}" destId="{7CD2949B-149A-4295-A971-A1032FA5E24B}" srcOrd="6" destOrd="0" presId="urn:microsoft.com/office/officeart/2018/2/layout/IconVerticalSolidList"/>
    <dgm:cxn modelId="{59ECBC5E-2E89-4B0E-B85E-E10A2F0F6DF7}" type="presParOf" srcId="{7CD2949B-149A-4295-A971-A1032FA5E24B}" destId="{A3D42C4B-7B40-4275-AD07-62500C312B69}" srcOrd="0" destOrd="0" presId="urn:microsoft.com/office/officeart/2018/2/layout/IconVerticalSolidList"/>
    <dgm:cxn modelId="{4A229DA7-50F5-4ABF-9F87-DC9FE2A3AF76}" type="presParOf" srcId="{7CD2949B-149A-4295-A971-A1032FA5E24B}" destId="{A5BE67CD-4C82-4EC0-8633-DEEE5D60B041}" srcOrd="1" destOrd="0" presId="urn:microsoft.com/office/officeart/2018/2/layout/IconVerticalSolidList"/>
    <dgm:cxn modelId="{B51CF1DB-6EA4-4EF3-ACCB-FD1D23DB5628}" type="presParOf" srcId="{7CD2949B-149A-4295-A971-A1032FA5E24B}" destId="{E8718F75-A688-441C-B507-3219D2A8013F}" srcOrd="2" destOrd="0" presId="urn:microsoft.com/office/officeart/2018/2/layout/IconVerticalSolidList"/>
    <dgm:cxn modelId="{AC2A80AD-A19B-4136-A6DF-D275435F765B}" type="presParOf" srcId="{7CD2949B-149A-4295-A971-A1032FA5E24B}" destId="{C8C5A08E-94F0-431D-BEE2-D483A23FDABF}" srcOrd="3" destOrd="0" presId="urn:microsoft.com/office/officeart/2018/2/layout/IconVerticalSolidList"/>
    <dgm:cxn modelId="{6B69965E-DEB4-4939-8B36-B88F51FCF468}" type="presParOf" srcId="{9B703297-03BE-4FEB-94F5-9CE67C9B5132}" destId="{6DC3A420-39A5-40FB-9986-540B6BFFD3EE}" srcOrd="7" destOrd="0" presId="urn:microsoft.com/office/officeart/2018/2/layout/IconVerticalSolidList"/>
    <dgm:cxn modelId="{0BBBF9AE-A76D-40F1-90DD-79946AD121BC}" type="presParOf" srcId="{9B703297-03BE-4FEB-94F5-9CE67C9B5132}" destId="{61772EFB-66B1-4792-9A44-BD8827AF5236}" srcOrd="8" destOrd="0" presId="urn:microsoft.com/office/officeart/2018/2/layout/IconVerticalSolidList"/>
    <dgm:cxn modelId="{CF40E950-B3AA-4048-8990-D117C500D342}" type="presParOf" srcId="{61772EFB-66B1-4792-9A44-BD8827AF5236}" destId="{716DDCE2-3E94-489E-AD6C-AC8F7C90FFB0}" srcOrd="0" destOrd="0" presId="urn:microsoft.com/office/officeart/2018/2/layout/IconVerticalSolidList"/>
    <dgm:cxn modelId="{BCA0C602-70A0-4F3D-96E3-21984EAB8ADE}" type="presParOf" srcId="{61772EFB-66B1-4792-9A44-BD8827AF5236}" destId="{72190D86-D48A-45AD-9006-2EA2061E3B6A}" srcOrd="1" destOrd="0" presId="urn:microsoft.com/office/officeart/2018/2/layout/IconVerticalSolidList"/>
    <dgm:cxn modelId="{98045CF8-7F2B-4FE5-9370-026D8BCFC9C7}" type="presParOf" srcId="{61772EFB-66B1-4792-9A44-BD8827AF5236}" destId="{A887EE3D-1767-48CA-9F7A-01D258C9C54F}" srcOrd="2" destOrd="0" presId="urn:microsoft.com/office/officeart/2018/2/layout/IconVerticalSolidList"/>
    <dgm:cxn modelId="{AE59F3A7-3346-452B-9781-5EF78FF3DD89}" type="presParOf" srcId="{61772EFB-66B1-4792-9A44-BD8827AF5236}" destId="{FFC6AB9C-25F1-4C7B-9545-6331B3957ABD}" srcOrd="3" destOrd="0" presId="urn:microsoft.com/office/officeart/2018/2/layout/IconVerticalSolidList"/>
    <dgm:cxn modelId="{CE362375-0DF1-4E6C-B0E5-E21DEC8F7EA8}" type="presParOf" srcId="{9B703297-03BE-4FEB-94F5-9CE67C9B5132}" destId="{9AE4BB94-713E-4B8A-A1F6-1D03EF08366D}" srcOrd="9" destOrd="0" presId="urn:microsoft.com/office/officeart/2018/2/layout/IconVerticalSolidList"/>
    <dgm:cxn modelId="{C21CF5AB-323D-4CC7-8FAA-2F7EC9155DF3}" type="presParOf" srcId="{9B703297-03BE-4FEB-94F5-9CE67C9B5132}" destId="{FD1B98DF-623B-4D5C-9CB0-5BC057118D5F}" srcOrd="10" destOrd="0" presId="urn:microsoft.com/office/officeart/2018/2/layout/IconVerticalSolidList"/>
    <dgm:cxn modelId="{11F2B4C0-3803-4326-A0E9-8CEDCD71CFAD}" type="presParOf" srcId="{FD1B98DF-623B-4D5C-9CB0-5BC057118D5F}" destId="{769100CC-26E8-4BB3-BE31-D96CFC1FEFC0}" srcOrd="0" destOrd="0" presId="urn:microsoft.com/office/officeart/2018/2/layout/IconVerticalSolidList"/>
    <dgm:cxn modelId="{B718057B-7F53-4F9A-B731-3F58672754EF}" type="presParOf" srcId="{FD1B98DF-623B-4D5C-9CB0-5BC057118D5F}" destId="{1518180E-DAB2-4D0C-AF22-1773FB6B4C4A}" srcOrd="1" destOrd="0" presId="urn:microsoft.com/office/officeart/2018/2/layout/IconVerticalSolidList"/>
    <dgm:cxn modelId="{18463031-CA8A-46F7-A734-471303787B2F}" type="presParOf" srcId="{FD1B98DF-623B-4D5C-9CB0-5BC057118D5F}" destId="{6D086312-7E3D-481F-957A-FFF5A12D6837}" srcOrd="2" destOrd="0" presId="urn:microsoft.com/office/officeart/2018/2/layout/IconVerticalSolidList"/>
    <dgm:cxn modelId="{330CBA65-1845-494E-8149-3C7FFF848FDC}" type="presParOf" srcId="{FD1B98DF-623B-4D5C-9CB0-5BC057118D5F}" destId="{D6632921-12B7-4012-A55D-53899F50041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583C3A-7307-430B-A398-92AA6563815A}" type="doc">
      <dgm:prSet loTypeId="urn:microsoft.com/office/officeart/2008/layout/LinedList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7FDD398-FFEC-4C5C-9B39-6BE67638AA30}">
      <dgm:prSet/>
      <dgm:spPr/>
      <dgm:t>
        <a:bodyPr/>
        <a:lstStyle/>
        <a:p>
          <a:r>
            <a:rPr lang="en-US"/>
            <a:t>Know the Site Coordinators you are working with</a:t>
          </a:r>
        </a:p>
      </dgm:t>
    </dgm:pt>
    <dgm:pt modelId="{4499DF5F-6C57-4447-B259-10E3CFAF9E7E}" type="parTrans" cxnId="{0E542407-2E0C-41DF-A094-324A602C6E29}">
      <dgm:prSet/>
      <dgm:spPr/>
      <dgm:t>
        <a:bodyPr/>
        <a:lstStyle/>
        <a:p>
          <a:endParaRPr lang="en-US"/>
        </a:p>
      </dgm:t>
    </dgm:pt>
    <dgm:pt modelId="{9CCF8D08-5956-49F2-A51C-2A293856A10B}" type="sibTrans" cxnId="{0E542407-2E0C-41DF-A094-324A602C6E29}">
      <dgm:prSet/>
      <dgm:spPr/>
      <dgm:t>
        <a:bodyPr/>
        <a:lstStyle/>
        <a:p>
          <a:endParaRPr lang="en-US"/>
        </a:p>
      </dgm:t>
    </dgm:pt>
    <dgm:pt modelId="{64A52ACD-7C98-48CB-BDF4-51BD3DBE4910}">
      <dgm:prSet/>
      <dgm:spPr/>
      <dgm:t>
        <a:bodyPr/>
        <a:lstStyle/>
        <a:p>
          <a:r>
            <a:rPr lang="en-US"/>
            <a:t>Have the schedules for each of your sites</a:t>
          </a:r>
        </a:p>
      </dgm:t>
    </dgm:pt>
    <dgm:pt modelId="{E92BCF27-D1FB-43AA-A658-7BA53E92C49F}" type="parTrans" cxnId="{0C6460FB-345B-43C9-8975-A299D6E96A57}">
      <dgm:prSet/>
      <dgm:spPr/>
      <dgm:t>
        <a:bodyPr/>
        <a:lstStyle/>
        <a:p>
          <a:endParaRPr lang="en-US"/>
        </a:p>
      </dgm:t>
    </dgm:pt>
    <dgm:pt modelId="{74A2F0E6-DD73-4EDF-8E72-79C7D995FE12}" type="sibTrans" cxnId="{0C6460FB-345B-43C9-8975-A299D6E96A57}">
      <dgm:prSet/>
      <dgm:spPr/>
      <dgm:t>
        <a:bodyPr/>
        <a:lstStyle/>
        <a:p>
          <a:endParaRPr lang="en-US"/>
        </a:p>
      </dgm:t>
    </dgm:pt>
    <dgm:pt modelId="{264F811E-A5F7-4E88-8412-F5B7F0A9758A}">
      <dgm:prSet/>
      <dgm:spPr/>
      <dgm:t>
        <a:bodyPr/>
        <a:lstStyle/>
        <a:p>
          <a:r>
            <a:rPr lang="en-US"/>
            <a:t>Access to Testing Nirvana</a:t>
          </a:r>
        </a:p>
      </dgm:t>
    </dgm:pt>
    <dgm:pt modelId="{59A55E5C-5AD3-45E3-8BEF-1C7429EFFC5D}" type="parTrans" cxnId="{924C5808-E6BF-4381-971B-C48B58EAA458}">
      <dgm:prSet/>
      <dgm:spPr/>
      <dgm:t>
        <a:bodyPr/>
        <a:lstStyle/>
        <a:p>
          <a:endParaRPr lang="en-US"/>
        </a:p>
      </dgm:t>
    </dgm:pt>
    <dgm:pt modelId="{D464956F-FFA0-4661-8438-C66D74C7C6C4}" type="sibTrans" cxnId="{924C5808-E6BF-4381-971B-C48B58EAA458}">
      <dgm:prSet/>
      <dgm:spPr/>
      <dgm:t>
        <a:bodyPr/>
        <a:lstStyle/>
        <a:p>
          <a:endParaRPr lang="en-US"/>
        </a:p>
      </dgm:t>
    </dgm:pt>
    <dgm:pt modelId="{393AFB84-C8D8-4AFE-8A3E-54D6F2C10FDB}">
      <dgm:prSet/>
      <dgm:spPr/>
      <dgm:t>
        <a:bodyPr/>
        <a:lstStyle/>
        <a:p>
          <a:r>
            <a:rPr lang="en-US"/>
            <a:t>Knowledge about how to reschedule</a:t>
          </a:r>
        </a:p>
      </dgm:t>
    </dgm:pt>
    <dgm:pt modelId="{CF769BD4-19FE-4E2F-8DFE-EAC5D6E23E0E}" type="parTrans" cxnId="{9A0C1D4B-5894-43FC-AE13-FA14E994CE1A}">
      <dgm:prSet/>
      <dgm:spPr/>
      <dgm:t>
        <a:bodyPr/>
        <a:lstStyle/>
        <a:p>
          <a:endParaRPr lang="en-US"/>
        </a:p>
      </dgm:t>
    </dgm:pt>
    <dgm:pt modelId="{3EA2E0BF-7ED5-4BF8-98D4-8FEA7FF957F9}" type="sibTrans" cxnId="{9A0C1D4B-5894-43FC-AE13-FA14E994CE1A}">
      <dgm:prSet/>
      <dgm:spPr/>
      <dgm:t>
        <a:bodyPr/>
        <a:lstStyle/>
        <a:p>
          <a:endParaRPr lang="en-US"/>
        </a:p>
      </dgm:t>
    </dgm:pt>
    <dgm:pt modelId="{EE1D1DF4-3473-4A3E-9712-EB498A830724}" type="pres">
      <dgm:prSet presAssocID="{D5583C3A-7307-430B-A398-92AA6563815A}" presName="vert0" presStyleCnt="0">
        <dgm:presLayoutVars>
          <dgm:dir/>
          <dgm:animOne val="branch"/>
          <dgm:animLvl val="lvl"/>
        </dgm:presLayoutVars>
      </dgm:prSet>
      <dgm:spPr/>
    </dgm:pt>
    <dgm:pt modelId="{CC4E5F50-8807-4510-83F8-F79AC9428D9E}" type="pres">
      <dgm:prSet presAssocID="{97FDD398-FFEC-4C5C-9B39-6BE67638AA30}" presName="thickLine" presStyleLbl="alignNode1" presStyleIdx="0" presStyleCnt="4"/>
      <dgm:spPr/>
    </dgm:pt>
    <dgm:pt modelId="{83B2394B-CB04-4077-ADA6-9C0B45B273DE}" type="pres">
      <dgm:prSet presAssocID="{97FDD398-FFEC-4C5C-9B39-6BE67638AA30}" presName="horz1" presStyleCnt="0"/>
      <dgm:spPr/>
    </dgm:pt>
    <dgm:pt modelId="{0B2FE497-EF7F-4204-B7DA-96F85320F032}" type="pres">
      <dgm:prSet presAssocID="{97FDD398-FFEC-4C5C-9B39-6BE67638AA30}" presName="tx1" presStyleLbl="revTx" presStyleIdx="0" presStyleCnt="4"/>
      <dgm:spPr/>
    </dgm:pt>
    <dgm:pt modelId="{1A3B5146-B531-4407-ACC5-61079CE8F59D}" type="pres">
      <dgm:prSet presAssocID="{97FDD398-FFEC-4C5C-9B39-6BE67638AA30}" presName="vert1" presStyleCnt="0"/>
      <dgm:spPr/>
    </dgm:pt>
    <dgm:pt modelId="{98DFCEA1-56CC-4885-B80E-6579C4BB2F91}" type="pres">
      <dgm:prSet presAssocID="{64A52ACD-7C98-48CB-BDF4-51BD3DBE4910}" presName="thickLine" presStyleLbl="alignNode1" presStyleIdx="1" presStyleCnt="4"/>
      <dgm:spPr/>
    </dgm:pt>
    <dgm:pt modelId="{A5B2760A-A9A4-47FA-BDEA-2E6ABDF6D498}" type="pres">
      <dgm:prSet presAssocID="{64A52ACD-7C98-48CB-BDF4-51BD3DBE4910}" presName="horz1" presStyleCnt="0"/>
      <dgm:spPr/>
    </dgm:pt>
    <dgm:pt modelId="{BAD1244F-7887-4DE2-9731-A2DF14A73D10}" type="pres">
      <dgm:prSet presAssocID="{64A52ACD-7C98-48CB-BDF4-51BD3DBE4910}" presName="tx1" presStyleLbl="revTx" presStyleIdx="1" presStyleCnt="4"/>
      <dgm:spPr/>
    </dgm:pt>
    <dgm:pt modelId="{559E4900-7640-4E46-82AE-8702F73FB723}" type="pres">
      <dgm:prSet presAssocID="{64A52ACD-7C98-48CB-BDF4-51BD3DBE4910}" presName="vert1" presStyleCnt="0"/>
      <dgm:spPr/>
    </dgm:pt>
    <dgm:pt modelId="{07684F33-3378-4E1E-8A02-B4599FFF07E5}" type="pres">
      <dgm:prSet presAssocID="{264F811E-A5F7-4E88-8412-F5B7F0A9758A}" presName="thickLine" presStyleLbl="alignNode1" presStyleIdx="2" presStyleCnt="4"/>
      <dgm:spPr/>
    </dgm:pt>
    <dgm:pt modelId="{A6A99DDF-0E2A-4FCB-A1DD-74175F2E6950}" type="pres">
      <dgm:prSet presAssocID="{264F811E-A5F7-4E88-8412-F5B7F0A9758A}" presName="horz1" presStyleCnt="0"/>
      <dgm:spPr/>
    </dgm:pt>
    <dgm:pt modelId="{ACB2BD05-2AAB-45F8-BCF9-B9EB4604E6BF}" type="pres">
      <dgm:prSet presAssocID="{264F811E-A5F7-4E88-8412-F5B7F0A9758A}" presName="tx1" presStyleLbl="revTx" presStyleIdx="2" presStyleCnt="4"/>
      <dgm:spPr/>
    </dgm:pt>
    <dgm:pt modelId="{5A6F7C26-7E04-498F-9588-106410136594}" type="pres">
      <dgm:prSet presAssocID="{264F811E-A5F7-4E88-8412-F5B7F0A9758A}" presName="vert1" presStyleCnt="0"/>
      <dgm:spPr/>
    </dgm:pt>
    <dgm:pt modelId="{B02F3122-1980-41C5-A80B-14E864B7AAF1}" type="pres">
      <dgm:prSet presAssocID="{393AFB84-C8D8-4AFE-8A3E-54D6F2C10FDB}" presName="thickLine" presStyleLbl="alignNode1" presStyleIdx="3" presStyleCnt="4"/>
      <dgm:spPr/>
    </dgm:pt>
    <dgm:pt modelId="{760E2225-A8F0-4665-99F2-D0C0B8D25AAC}" type="pres">
      <dgm:prSet presAssocID="{393AFB84-C8D8-4AFE-8A3E-54D6F2C10FDB}" presName="horz1" presStyleCnt="0"/>
      <dgm:spPr/>
    </dgm:pt>
    <dgm:pt modelId="{E08C0995-4E18-436D-A146-36225EC48104}" type="pres">
      <dgm:prSet presAssocID="{393AFB84-C8D8-4AFE-8A3E-54D6F2C10FDB}" presName="tx1" presStyleLbl="revTx" presStyleIdx="3" presStyleCnt="4"/>
      <dgm:spPr/>
    </dgm:pt>
    <dgm:pt modelId="{D9A4A57C-44CD-4BA4-B5D1-359FB1E35DB6}" type="pres">
      <dgm:prSet presAssocID="{393AFB84-C8D8-4AFE-8A3E-54D6F2C10FDB}" presName="vert1" presStyleCnt="0"/>
      <dgm:spPr/>
    </dgm:pt>
  </dgm:ptLst>
  <dgm:cxnLst>
    <dgm:cxn modelId="{0E542407-2E0C-41DF-A094-324A602C6E29}" srcId="{D5583C3A-7307-430B-A398-92AA6563815A}" destId="{97FDD398-FFEC-4C5C-9B39-6BE67638AA30}" srcOrd="0" destOrd="0" parTransId="{4499DF5F-6C57-4447-B259-10E3CFAF9E7E}" sibTransId="{9CCF8D08-5956-49F2-A51C-2A293856A10B}"/>
    <dgm:cxn modelId="{924C5808-E6BF-4381-971B-C48B58EAA458}" srcId="{D5583C3A-7307-430B-A398-92AA6563815A}" destId="{264F811E-A5F7-4E88-8412-F5B7F0A9758A}" srcOrd="2" destOrd="0" parTransId="{59A55E5C-5AD3-45E3-8BEF-1C7429EFFC5D}" sibTransId="{D464956F-FFA0-4661-8438-C66D74C7C6C4}"/>
    <dgm:cxn modelId="{2DAB7B48-5266-4AF2-8DEE-45379202B65A}" type="presOf" srcId="{264F811E-A5F7-4E88-8412-F5B7F0A9758A}" destId="{ACB2BD05-2AAB-45F8-BCF9-B9EB4604E6BF}" srcOrd="0" destOrd="0" presId="urn:microsoft.com/office/officeart/2008/layout/LinedList"/>
    <dgm:cxn modelId="{4EB3B649-C4B7-4555-B940-3BFB9D169364}" type="presOf" srcId="{393AFB84-C8D8-4AFE-8A3E-54D6F2C10FDB}" destId="{E08C0995-4E18-436D-A146-36225EC48104}" srcOrd="0" destOrd="0" presId="urn:microsoft.com/office/officeart/2008/layout/LinedList"/>
    <dgm:cxn modelId="{9A0C1D4B-5894-43FC-AE13-FA14E994CE1A}" srcId="{D5583C3A-7307-430B-A398-92AA6563815A}" destId="{393AFB84-C8D8-4AFE-8A3E-54D6F2C10FDB}" srcOrd="3" destOrd="0" parTransId="{CF769BD4-19FE-4E2F-8DFE-EAC5D6E23E0E}" sibTransId="{3EA2E0BF-7ED5-4BF8-98D4-8FEA7FF957F9}"/>
    <dgm:cxn modelId="{7DA9D281-6DDF-4268-8C7F-71B6E2747D9B}" type="presOf" srcId="{D5583C3A-7307-430B-A398-92AA6563815A}" destId="{EE1D1DF4-3473-4A3E-9712-EB498A830724}" srcOrd="0" destOrd="0" presId="urn:microsoft.com/office/officeart/2008/layout/LinedList"/>
    <dgm:cxn modelId="{684488BD-BB5D-44FE-A799-B56BB63ED7F1}" type="presOf" srcId="{64A52ACD-7C98-48CB-BDF4-51BD3DBE4910}" destId="{BAD1244F-7887-4DE2-9731-A2DF14A73D10}" srcOrd="0" destOrd="0" presId="urn:microsoft.com/office/officeart/2008/layout/LinedList"/>
    <dgm:cxn modelId="{F1A0C0F2-4A12-436C-9BCC-B91D5595A780}" type="presOf" srcId="{97FDD398-FFEC-4C5C-9B39-6BE67638AA30}" destId="{0B2FE497-EF7F-4204-B7DA-96F85320F032}" srcOrd="0" destOrd="0" presId="urn:microsoft.com/office/officeart/2008/layout/LinedList"/>
    <dgm:cxn modelId="{0C6460FB-345B-43C9-8975-A299D6E96A57}" srcId="{D5583C3A-7307-430B-A398-92AA6563815A}" destId="{64A52ACD-7C98-48CB-BDF4-51BD3DBE4910}" srcOrd="1" destOrd="0" parTransId="{E92BCF27-D1FB-43AA-A658-7BA53E92C49F}" sibTransId="{74A2F0E6-DD73-4EDF-8E72-79C7D995FE12}"/>
    <dgm:cxn modelId="{7629CFA1-202F-4353-8997-02B4CABFA3EA}" type="presParOf" srcId="{EE1D1DF4-3473-4A3E-9712-EB498A830724}" destId="{CC4E5F50-8807-4510-83F8-F79AC9428D9E}" srcOrd="0" destOrd="0" presId="urn:microsoft.com/office/officeart/2008/layout/LinedList"/>
    <dgm:cxn modelId="{F6561BF0-342C-4F23-A619-375CCF7B168D}" type="presParOf" srcId="{EE1D1DF4-3473-4A3E-9712-EB498A830724}" destId="{83B2394B-CB04-4077-ADA6-9C0B45B273DE}" srcOrd="1" destOrd="0" presId="urn:microsoft.com/office/officeart/2008/layout/LinedList"/>
    <dgm:cxn modelId="{F7378749-5EF7-49A4-A265-69A963B38FF2}" type="presParOf" srcId="{83B2394B-CB04-4077-ADA6-9C0B45B273DE}" destId="{0B2FE497-EF7F-4204-B7DA-96F85320F032}" srcOrd="0" destOrd="0" presId="urn:microsoft.com/office/officeart/2008/layout/LinedList"/>
    <dgm:cxn modelId="{7771A1A2-BDCD-4B2D-9342-138B6A7ED129}" type="presParOf" srcId="{83B2394B-CB04-4077-ADA6-9C0B45B273DE}" destId="{1A3B5146-B531-4407-ACC5-61079CE8F59D}" srcOrd="1" destOrd="0" presId="urn:microsoft.com/office/officeart/2008/layout/LinedList"/>
    <dgm:cxn modelId="{1697900D-3698-4281-98E3-B1552D8CA15C}" type="presParOf" srcId="{EE1D1DF4-3473-4A3E-9712-EB498A830724}" destId="{98DFCEA1-56CC-4885-B80E-6579C4BB2F91}" srcOrd="2" destOrd="0" presId="urn:microsoft.com/office/officeart/2008/layout/LinedList"/>
    <dgm:cxn modelId="{A73573CB-306A-4596-985C-A27691F1A70C}" type="presParOf" srcId="{EE1D1DF4-3473-4A3E-9712-EB498A830724}" destId="{A5B2760A-A9A4-47FA-BDEA-2E6ABDF6D498}" srcOrd="3" destOrd="0" presId="urn:microsoft.com/office/officeart/2008/layout/LinedList"/>
    <dgm:cxn modelId="{75A62B73-6346-4770-A369-35BE03C319BD}" type="presParOf" srcId="{A5B2760A-A9A4-47FA-BDEA-2E6ABDF6D498}" destId="{BAD1244F-7887-4DE2-9731-A2DF14A73D10}" srcOrd="0" destOrd="0" presId="urn:microsoft.com/office/officeart/2008/layout/LinedList"/>
    <dgm:cxn modelId="{F7592122-9C53-48C7-A363-67FF34757E72}" type="presParOf" srcId="{A5B2760A-A9A4-47FA-BDEA-2E6ABDF6D498}" destId="{559E4900-7640-4E46-82AE-8702F73FB723}" srcOrd="1" destOrd="0" presId="urn:microsoft.com/office/officeart/2008/layout/LinedList"/>
    <dgm:cxn modelId="{A20FAFBB-AD27-47C7-BAAF-598BC04140D4}" type="presParOf" srcId="{EE1D1DF4-3473-4A3E-9712-EB498A830724}" destId="{07684F33-3378-4E1E-8A02-B4599FFF07E5}" srcOrd="4" destOrd="0" presId="urn:microsoft.com/office/officeart/2008/layout/LinedList"/>
    <dgm:cxn modelId="{0C9A5E75-6F98-4A20-A2A4-D8BFF3902B1B}" type="presParOf" srcId="{EE1D1DF4-3473-4A3E-9712-EB498A830724}" destId="{A6A99DDF-0E2A-4FCB-A1DD-74175F2E6950}" srcOrd="5" destOrd="0" presId="urn:microsoft.com/office/officeart/2008/layout/LinedList"/>
    <dgm:cxn modelId="{6C9B07FB-223F-4A1F-8386-9DA0C49C7293}" type="presParOf" srcId="{A6A99DDF-0E2A-4FCB-A1DD-74175F2E6950}" destId="{ACB2BD05-2AAB-45F8-BCF9-B9EB4604E6BF}" srcOrd="0" destOrd="0" presId="urn:microsoft.com/office/officeart/2008/layout/LinedList"/>
    <dgm:cxn modelId="{1C7C39B1-DE9C-4B22-B2D6-3A484B5D5F93}" type="presParOf" srcId="{A6A99DDF-0E2A-4FCB-A1DD-74175F2E6950}" destId="{5A6F7C26-7E04-498F-9588-106410136594}" srcOrd="1" destOrd="0" presId="urn:microsoft.com/office/officeart/2008/layout/LinedList"/>
    <dgm:cxn modelId="{8AB7C367-790A-414A-B8F9-D934503ABDF1}" type="presParOf" srcId="{EE1D1DF4-3473-4A3E-9712-EB498A830724}" destId="{B02F3122-1980-41C5-A80B-14E864B7AAF1}" srcOrd="6" destOrd="0" presId="urn:microsoft.com/office/officeart/2008/layout/LinedList"/>
    <dgm:cxn modelId="{C07711D3-1F4F-4EBD-A3E1-F9B01636533D}" type="presParOf" srcId="{EE1D1DF4-3473-4A3E-9712-EB498A830724}" destId="{760E2225-A8F0-4665-99F2-D0C0B8D25AAC}" srcOrd="7" destOrd="0" presId="urn:microsoft.com/office/officeart/2008/layout/LinedList"/>
    <dgm:cxn modelId="{A011467B-9E1F-4B6A-A577-D4B113FE72EF}" type="presParOf" srcId="{760E2225-A8F0-4665-99F2-D0C0B8D25AAC}" destId="{E08C0995-4E18-436D-A146-36225EC48104}" srcOrd="0" destOrd="0" presId="urn:microsoft.com/office/officeart/2008/layout/LinedList"/>
    <dgm:cxn modelId="{D87A4521-CF95-4626-B792-2D70DE6AE095}" type="presParOf" srcId="{760E2225-A8F0-4665-99F2-D0C0B8D25AAC}" destId="{D9A4A57C-44CD-4BA4-B5D1-359FB1E35DB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B4CE5A-163E-478B-AB77-51B38859778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ACF0C6D-C48F-40BD-BF97-4304131697A3}">
      <dgm:prSet custT="1"/>
      <dgm:spPr/>
      <dgm:t>
        <a:bodyPr/>
        <a:lstStyle/>
        <a:p>
          <a:r>
            <a:rPr lang="en-US" sz="2000" dirty="0"/>
            <a:t>Coordinate a meeting time each day with your Site Coordinators at each site to obtain the list of absent students.</a:t>
          </a:r>
        </a:p>
      </dgm:t>
    </dgm:pt>
    <dgm:pt modelId="{A654FC4F-D3F9-46D7-8F6F-3AEE3195C6F3}" type="parTrans" cxnId="{8DD8EDEB-E74C-47AD-9A84-0132E116FBA9}">
      <dgm:prSet/>
      <dgm:spPr/>
      <dgm:t>
        <a:bodyPr/>
        <a:lstStyle/>
        <a:p>
          <a:endParaRPr lang="en-US"/>
        </a:p>
      </dgm:t>
    </dgm:pt>
    <dgm:pt modelId="{0586A8FF-4795-4508-9303-B761B43C103C}" type="sibTrans" cxnId="{8DD8EDEB-E74C-47AD-9A84-0132E116FBA9}">
      <dgm:prSet/>
      <dgm:spPr/>
      <dgm:t>
        <a:bodyPr/>
        <a:lstStyle/>
        <a:p>
          <a:endParaRPr lang="en-US"/>
        </a:p>
      </dgm:t>
    </dgm:pt>
    <dgm:pt modelId="{B94F863A-5D3A-4192-9DF2-36F4BFA2CC9F}">
      <dgm:prSet custT="1"/>
      <dgm:spPr/>
      <dgm:t>
        <a:bodyPr/>
        <a:lstStyle/>
        <a:p>
          <a:r>
            <a:rPr lang="en-US" sz="2400" dirty="0"/>
            <a:t>Call all absent families to plan a reschedule or get them the opt out information</a:t>
          </a:r>
        </a:p>
      </dgm:t>
    </dgm:pt>
    <dgm:pt modelId="{30BF1769-B402-49D3-93B5-6E9258BE3B32}" type="parTrans" cxnId="{0A0885B9-F068-4C82-B83E-D70B2B64E362}">
      <dgm:prSet/>
      <dgm:spPr/>
      <dgm:t>
        <a:bodyPr/>
        <a:lstStyle/>
        <a:p>
          <a:endParaRPr lang="en-US"/>
        </a:p>
      </dgm:t>
    </dgm:pt>
    <dgm:pt modelId="{92F9AB26-55EA-42DA-B522-A95F0BBDEDF4}" type="sibTrans" cxnId="{0A0885B9-F068-4C82-B83E-D70B2B64E362}">
      <dgm:prSet/>
      <dgm:spPr/>
      <dgm:t>
        <a:bodyPr/>
        <a:lstStyle/>
        <a:p>
          <a:endParaRPr lang="en-US"/>
        </a:p>
      </dgm:t>
    </dgm:pt>
    <dgm:pt modelId="{8851CCC5-9FA7-46BD-BC06-398D42A423EF}">
      <dgm:prSet custT="1"/>
      <dgm:spPr/>
      <dgm:t>
        <a:bodyPr/>
        <a:lstStyle/>
        <a:p>
          <a:r>
            <a:rPr lang="en-US" sz="2000" dirty="0"/>
            <a:t>As opt outs are updated in TN (every morning and possibly throughout the day) make sure you track the families.</a:t>
          </a:r>
        </a:p>
      </dgm:t>
    </dgm:pt>
    <dgm:pt modelId="{280A820E-41DD-4387-B09F-7BB7EDE3C87B}" type="parTrans" cxnId="{3A754FF3-0CC0-4DFF-A97C-AA419FF2A978}">
      <dgm:prSet/>
      <dgm:spPr/>
      <dgm:t>
        <a:bodyPr/>
        <a:lstStyle/>
        <a:p>
          <a:endParaRPr lang="en-US"/>
        </a:p>
      </dgm:t>
    </dgm:pt>
    <dgm:pt modelId="{78ACFE3F-98CF-40EE-AF5A-572CF52BD332}" type="sibTrans" cxnId="{3A754FF3-0CC0-4DFF-A97C-AA419FF2A978}">
      <dgm:prSet/>
      <dgm:spPr/>
      <dgm:t>
        <a:bodyPr/>
        <a:lstStyle/>
        <a:p>
          <a:endParaRPr lang="en-US"/>
        </a:p>
      </dgm:t>
    </dgm:pt>
    <dgm:pt modelId="{D6AB8B3A-7303-4A92-9A81-9607FA85EADD}">
      <dgm:prSet/>
      <dgm:spPr/>
      <dgm:t>
        <a:bodyPr/>
        <a:lstStyle/>
        <a:p>
          <a:r>
            <a:rPr lang="en-US" dirty="0"/>
            <a:t>Follow up with families who still haven’t responded or opted out until all at your site are accounted for – this will most likely go past the regular testing window. Plan to contact these families DAILY until they respond and use admin assistance as needed.</a:t>
          </a:r>
        </a:p>
      </dgm:t>
    </dgm:pt>
    <dgm:pt modelId="{3D4FA066-09F7-4C13-B9E9-081F7258EF20}" type="parTrans" cxnId="{2DF40350-F5F5-4C25-B82F-9B14AC4C3646}">
      <dgm:prSet/>
      <dgm:spPr/>
      <dgm:t>
        <a:bodyPr/>
        <a:lstStyle/>
        <a:p>
          <a:endParaRPr lang="en-US"/>
        </a:p>
      </dgm:t>
    </dgm:pt>
    <dgm:pt modelId="{590B061C-5C82-4C5B-B792-2AF2763B5C9B}" type="sibTrans" cxnId="{2DF40350-F5F5-4C25-B82F-9B14AC4C3646}">
      <dgm:prSet/>
      <dgm:spPr/>
      <dgm:t>
        <a:bodyPr/>
        <a:lstStyle/>
        <a:p>
          <a:endParaRPr lang="en-US"/>
        </a:p>
      </dgm:t>
    </dgm:pt>
    <dgm:pt modelId="{5DF8EF5E-6CC9-4FAD-9CB7-AA0FE15BDD55}" type="pres">
      <dgm:prSet presAssocID="{20B4CE5A-163E-478B-AB77-51B388597784}" presName="root" presStyleCnt="0">
        <dgm:presLayoutVars>
          <dgm:dir/>
          <dgm:resizeHandles val="exact"/>
        </dgm:presLayoutVars>
      </dgm:prSet>
      <dgm:spPr/>
    </dgm:pt>
    <dgm:pt modelId="{B0E7DCC2-7E24-48CB-B7EF-3D5FAA82D3CD}" type="pres">
      <dgm:prSet presAssocID="{6ACF0C6D-C48F-40BD-BF97-4304131697A3}" presName="compNode" presStyleCnt="0"/>
      <dgm:spPr/>
    </dgm:pt>
    <dgm:pt modelId="{A3AA5A7F-0B57-4E83-A557-A1C70D2C40C8}" type="pres">
      <dgm:prSet presAssocID="{6ACF0C6D-C48F-40BD-BF97-4304131697A3}" presName="bgRect" presStyleLbl="bgShp" presStyleIdx="0" presStyleCnt="4" custLinFactNeighborX="160" custLinFactNeighborY="-3691"/>
      <dgm:spPr/>
    </dgm:pt>
    <dgm:pt modelId="{D94BFB5D-97BD-419B-8DF7-67D9CA222E64}" type="pres">
      <dgm:prSet presAssocID="{6ACF0C6D-C48F-40BD-BF97-4304131697A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nline meeting outline"/>
        </a:ext>
      </dgm:extLst>
    </dgm:pt>
    <dgm:pt modelId="{7C04DB4E-C204-4F8C-A3B0-7DEC62CF27A6}" type="pres">
      <dgm:prSet presAssocID="{6ACF0C6D-C48F-40BD-BF97-4304131697A3}" presName="spaceRect" presStyleCnt="0"/>
      <dgm:spPr/>
    </dgm:pt>
    <dgm:pt modelId="{901F17EC-4E96-40AD-AC8B-C4002B857C89}" type="pres">
      <dgm:prSet presAssocID="{6ACF0C6D-C48F-40BD-BF97-4304131697A3}" presName="parTx" presStyleLbl="revTx" presStyleIdx="0" presStyleCnt="4">
        <dgm:presLayoutVars>
          <dgm:chMax val="0"/>
          <dgm:chPref val="0"/>
        </dgm:presLayoutVars>
      </dgm:prSet>
      <dgm:spPr/>
    </dgm:pt>
    <dgm:pt modelId="{9382A6F3-B88A-4C19-BEF8-8A6D71B7776A}" type="pres">
      <dgm:prSet presAssocID="{0586A8FF-4795-4508-9303-B761B43C103C}" presName="sibTrans" presStyleCnt="0"/>
      <dgm:spPr/>
    </dgm:pt>
    <dgm:pt modelId="{52104A3E-6A33-4132-AE65-54E0BDD19D7E}" type="pres">
      <dgm:prSet presAssocID="{B94F863A-5D3A-4192-9DF2-36F4BFA2CC9F}" presName="compNode" presStyleCnt="0"/>
      <dgm:spPr/>
    </dgm:pt>
    <dgm:pt modelId="{3F2184C6-EB20-4E72-AD55-5F6785B8C244}" type="pres">
      <dgm:prSet presAssocID="{B94F863A-5D3A-4192-9DF2-36F4BFA2CC9F}" presName="bgRect" presStyleLbl="bgShp" presStyleIdx="1" presStyleCnt="4"/>
      <dgm:spPr/>
    </dgm:pt>
    <dgm:pt modelId="{0B68388D-CF3B-43B9-AC8A-3CBAEE0FC5B6}" type="pres">
      <dgm:prSet presAssocID="{B94F863A-5D3A-4192-9DF2-36F4BFA2CC9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eiver"/>
        </a:ext>
      </dgm:extLst>
    </dgm:pt>
    <dgm:pt modelId="{BE0B4A17-8970-494A-8347-DE85FA20876A}" type="pres">
      <dgm:prSet presAssocID="{B94F863A-5D3A-4192-9DF2-36F4BFA2CC9F}" presName="spaceRect" presStyleCnt="0"/>
      <dgm:spPr/>
    </dgm:pt>
    <dgm:pt modelId="{1BE1A116-73EF-4B97-BE74-0BC1A75EC7F4}" type="pres">
      <dgm:prSet presAssocID="{B94F863A-5D3A-4192-9DF2-36F4BFA2CC9F}" presName="parTx" presStyleLbl="revTx" presStyleIdx="1" presStyleCnt="4">
        <dgm:presLayoutVars>
          <dgm:chMax val="0"/>
          <dgm:chPref val="0"/>
        </dgm:presLayoutVars>
      </dgm:prSet>
      <dgm:spPr/>
    </dgm:pt>
    <dgm:pt modelId="{3875057A-DC71-440B-9D9F-D4A2268AA25A}" type="pres">
      <dgm:prSet presAssocID="{92F9AB26-55EA-42DA-B522-A95F0BBDEDF4}" presName="sibTrans" presStyleCnt="0"/>
      <dgm:spPr/>
    </dgm:pt>
    <dgm:pt modelId="{1D05E8E9-119D-425D-BD21-2A7FF49006C4}" type="pres">
      <dgm:prSet presAssocID="{8851CCC5-9FA7-46BD-BC06-398D42A423EF}" presName="compNode" presStyleCnt="0"/>
      <dgm:spPr/>
    </dgm:pt>
    <dgm:pt modelId="{DD19A2B9-B1FB-4050-B9C4-DC69F81466EC}" type="pres">
      <dgm:prSet presAssocID="{8851CCC5-9FA7-46BD-BC06-398D42A423EF}" presName="bgRect" presStyleLbl="bgShp" presStyleIdx="2" presStyleCnt="4"/>
      <dgm:spPr/>
    </dgm:pt>
    <dgm:pt modelId="{E639F4F9-9D2B-4420-A26C-5B954FA34941}" type="pres">
      <dgm:prSet presAssocID="{8851CCC5-9FA7-46BD-BC06-398D42A423E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i Ux with solid fill"/>
        </a:ext>
      </dgm:extLst>
    </dgm:pt>
    <dgm:pt modelId="{3AD4DC59-353F-41B1-89DB-85DB32D0530D}" type="pres">
      <dgm:prSet presAssocID="{8851CCC5-9FA7-46BD-BC06-398D42A423EF}" presName="spaceRect" presStyleCnt="0"/>
      <dgm:spPr/>
    </dgm:pt>
    <dgm:pt modelId="{01D31248-7E6F-476F-A66D-B0D87F746472}" type="pres">
      <dgm:prSet presAssocID="{8851CCC5-9FA7-46BD-BC06-398D42A423EF}" presName="parTx" presStyleLbl="revTx" presStyleIdx="2" presStyleCnt="4">
        <dgm:presLayoutVars>
          <dgm:chMax val="0"/>
          <dgm:chPref val="0"/>
        </dgm:presLayoutVars>
      </dgm:prSet>
      <dgm:spPr/>
    </dgm:pt>
    <dgm:pt modelId="{04399D26-C6D1-45C0-B642-03C9A8E2729B}" type="pres">
      <dgm:prSet presAssocID="{78ACFE3F-98CF-40EE-AF5A-572CF52BD332}" presName="sibTrans" presStyleCnt="0"/>
      <dgm:spPr/>
    </dgm:pt>
    <dgm:pt modelId="{D26DB4A8-7FBE-478A-98C2-8782626DB5E0}" type="pres">
      <dgm:prSet presAssocID="{D6AB8B3A-7303-4A92-9A81-9607FA85EADD}" presName="compNode" presStyleCnt="0"/>
      <dgm:spPr/>
    </dgm:pt>
    <dgm:pt modelId="{F03C3F85-99DA-4649-A7C9-A3F0A4DB70E3}" type="pres">
      <dgm:prSet presAssocID="{D6AB8B3A-7303-4A92-9A81-9607FA85EADD}" presName="bgRect" presStyleLbl="bgShp" presStyleIdx="3" presStyleCnt="4"/>
      <dgm:spPr/>
    </dgm:pt>
    <dgm:pt modelId="{82BB5975-FC9B-44FD-9265-3520F3651520}" type="pres">
      <dgm:prSet presAssocID="{D6AB8B3A-7303-4A92-9A81-9607FA85EAD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ent and Child"/>
        </a:ext>
      </dgm:extLst>
    </dgm:pt>
    <dgm:pt modelId="{BCBDB7C6-BDDE-484A-B999-E699F8F204C2}" type="pres">
      <dgm:prSet presAssocID="{D6AB8B3A-7303-4A92-9A81-9607FA85EADD}" presName="spaceRect" presStyleCnt="0"/>
      <dgm:spPr/>
    </dgm:pt>
    <dgm:pt modelId="{A63A6F10-0B9D-4CFB-8BAE-650971D0695A}" type="pres">
      <dgm:prSet presAssocID="{D6AB8B3A-7303-4A92-9A81-9607FA85EADD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A42A817-8392-4C6B-A58A-C483EB9E6639}" type="presOf" srcId="{D6AB8B3A-7303-4A92-9A81-9607FA85EADD}" destId="{A63A6F10-0B9D-4CFB-8BAE-650971D0695A}" srcOrd="0" destOrd="0" presId="urn:microsoft.com/office/officeart/2018/2/layout/IconVerticalSolidList"/>
    <dgm:cxn modelId="{FA4C9720-1048-4606-ABB0-CD6A7B480705}" type="presOf" srcId="{8851CCC5-9FA7-46BD-BC06-398D42A423EF}" destId="{01D31248-7E6F-476F-A66D-B0D87F746472}" srcOrd="0" destOrd="0" presId="urn:microsoft.com/office/officeart/2018/2/layout/IconVerticalSolidList"/>
    <dgm:cxn modelId="{5E93AC4D-7CDE-4105-80FE-D9224AAE1868}" type="presOf" srcId="{B94F863A-5D3A-4192-9DF2-36F4BFA2CC9F}" destId="{1BE1A116-73EF-4B97-BE74-0BC1A75EC7F4}" srcOrd="0" destOrd="0" presId="urn:microsoft.com/office/officeart/2018/2/layout/IconVerticalSolidList"/>
    <dgm:cxn modelId="{2DF40350-F5F5-4C25-B82F-9B14AC4C3646}" srcId="{20B4CE5A-163E-478B-AB77-51B388597784}" destId="{D6AB8B3A-7303-4A92-9A81-9607FA85EADD}" srcOrd="3" destOrd="0" parTransId="{3D4FA066-09F7-4C13-B9E9-081F7258EF20}" sibTransId="{590B061C-5C82-4C5B-B792-2AF2763B5C9B}"/>
    <dgm:cxn modelId="{0A0885B9-F068-4C82-B83E-D70B2B64E362}" srcId="{20B4CE5A-163E-478B-AB77-51B388597784}" destId="{B94F863A-5D3A-4192-9DF2-36F4BFA2CC9F}" srcOrd="1" destOrd="0" parTransId="{30BF1769-B402-49D3-93B5-6E9258BE3B32}" sibTransId="{92F9AB26-55EA-42DA-B522-A95F0BBDEDF4}"/>
    <dgm:cxn modelId="{44EB91E8-430B-4EFC-96B8-B80EE56D5ED5}" type="presOf" srcId="{20B4CE5A-163E-478B-AB77-51B388597784}" destId="{5DF8EF5E-6CC9-4FAD-9CB7-AA0FE15BDD55}" srcOrd="0" destOrd="0" presId="urn:microsoft.com/office/officeart/2018/2/layout/IconVerticalSolidList"/>
    <dgm:cxn modelId="{D251DEE8-A163-4C1F-BF41-DEE72A91B141}" type="presOf" srcId="{6ACF0C6D-C48F-40BD-BF97-4304131697A3}" destId="{901F17EC-4E96-40AD-AC8B-C4002B857C89}" srcOrd="0" destOrd="0" presId="urn:microsoft.com/office/officeart/2018/2/layout/IconVerticalSolidList"/>
    <dgm:cxn modelId="{8DD8EDEB-E74C-47AD-9A84-0132E116FBA9}" srcId="{20B4CE5A-163E-478B-AB77-51B388597784}" destId="{6ACF0C6D-C48F-40BD-BF97-4304131697A3}" srcOrd="0" destOrd="0" parTransId="{A654FC4F-D3F9-46D7-8F6F-3AEE3195C6F3}" sibTransId="{0586A8FF-4795-4508-9303-B761B43C103C}"/>
    <dgm:cxn modelId="{3A754FF3-0CC0-4DFF-A97C-AA419FF2A978}" srcId="{20B4CE5A-163E-478B-AB77-51B388597784}" destId="{8851CCC5-9FA7-46BD-BC06-398D42A423EF}" srcOrd="2" destOrd="0" parTransId="{280A820E-41DD-4387-B09F-7BB7EDE3C87B}" sibTransId="{78ACFE3F-98CF-40EE-AF5A-572CF52BD332}"/>
    <dgm:cxn modelId="{93D54E13-E4E6-4259-8102-B18E5CFE6B27}" type="presParOf" srcId="{5DF8EF5E-6CC9-4FAD-9CB7-AA0FE15BDD55}" destId="{B0E7DCC2-7E24-48CB-B7EF-3D5FAA82D3CD}" srcOrd="0" destOrd="0" presId="urn:microsoft.com/office/officeart/2018/2/layout/IconVerticalSolidList"/>
    <dgm:cxn modelId="{AEF445FD-8183-40F2-BD7B-17992D88818D}" type="presParOf" srcId="{B0E7DCC2-7E24-48CB-B7EF-3D5FAA82D3CD}" destId="{A3AA5A7F-0B57-4E83-A557-A1C70D2C40C8}" srcOrd="0" destOrd="0" presId="urn:microsoft.com/office/officeart/2018/2/layout/IconVerticalSolidList"/>
    <dgm:cxn modelId="{18F88527-8C6D-41B3-B6C2-637E9E8E6B33}" type="presParOf" srcId="{B0E7DCC2-7E24-48CB-B7EF-3D5FAA82D3CD}" destId="{D94BFB5D-97BD-419B-8DF7-67D9CA222E64}" srcOrd="1" destOrd="0" presId="urn:microsoft.com/office/officeart/2018/2/layout/IconVerticalSolidList"/>
    <dgm:cxn modelId="{EE953138-C537-47D4-9FF8-D03CA2999ED1}" type="presParOf" srcId="{B0E7DCC2-7E24-48CB-B7EF-3D5FAA82D3CD}" destId="{7C04DB4E-C204-4F8C-A3B0-7DEC62CF27A6}" srcOrd="2" destOrd="0" presId="urn:microsoft.com/office/officeart/2018/2/layout/IconVerticalSolidList"/>
    <dgm:cxn modelId="{89FAC6EF-555B-4A5E-BC38-46F32D30FF64}" type="presParOf" srcId="{B0E7DCC2-7E24-48CB-B7EF-3D5FAA82D3CD}" destId="{901F17EC-4E96-40AD-AC8B-C4002B857C89}" srcOrd="3" destOrd="0" presId="urn:microsoft.com/office/officeart/2018/2/layout/IconVerticalSolidList"/>
    <dgm:cxn modelId="{9ECEC079-0328-40F1-987F-35E91B882E95}" type="presParOf" srcId="{5DF8EF5E-6CC9-4FAD-9CB7-AA0FE15BDD55}" destId="{9382A6F3-B88A-4C19-BEF8-8A6D71B7776A}" srcOrd="1" destOrd="0" presId="urn:microsoft.com/office/officeart/2018/2/layout/IconVerticalSolidList"/>
    <dgm:cxn modelId="{1618DA1D-47DC-465C-83D5-63D68BB79CB0}" type="presParOf" srcId="{5DF8EF5E-6CC9-4FAD-9CB7-AA0FE15BDD55}" destId="{52104A3E-6A33-4132-AE65-54E0BDD19D7E}" srcOrd="2" destOrd="0" presId="urn:microsoft.com/office/officeart/2018/2/layout/IconVerticalSolidList"/>
    <dgm:cxn modelId="{59A5CBC7-DC48-4EFD-A2AC-72D6F52F4139}" type="presParOf" srcId="{52104A3E-6A33-4132-AE65-54E0BDD19D7E}" destId="{3F2184C6-EB20-4E72-AD55-5F6785B8C244}" srcOrd="0" destOrd="0" presId="urn:microsoft.com/office/officeart/2018/2/layout/IconVerticalSolidList"/>
    <dgm:cxn modelId="{EA231DB7-AAB9-4EAA-ADEA-2A28EC6BE987}" type="presParOf" srcId="{52104A3E-6A33-4132-AE65-54E0BDD19D7E}" destId="{0B68388D-CF3B-43B9-AC8A-3CBAEE0FC5B6}" srcOrd="1" destOrd="0" presId="urn:microsoft.com/office/officeart/2018/2/layout/IconVerticalSolidList"/>
    <dgm:cxn modelId="{61E783BB-226E-434C-995B-08074DCF4611}" type="presParOf" srcId="{52104A3E-6A33-4132-AE65-54E0BDD19D7E}" destId="{BE0B4A17-8970-494A-8347-DE85FA20876A}" srcOrd="2" destOrd="0" presId="urn:microsoft.com/office/officeart/2018/2/layout/IconVerticalSolidList"/>
    <dgm:cxn modelId="{282AD580-B99B-4417-ACEF-738C7EFEB323}" type="presParOf" srcId="{52104A3E-6A33-4132-AE65-54E0BDD19D7E}" destId="{1BE1A116-73EF-4B97-BE74-0BC1A75EC7F4}" srcOrd="3" destOrd="0" presId="urn:microsoft.com/office/officeart/2018/2/layout/IconVerticalSolidList"/>
    <dgm:cxn modelId="{D05B5C79-4D0C-4901-84AD-A4FFCEA2B6D8}" type="presParOf" srcId="{5DF8EF5E-6CC9-4FAD-9CB7-AA0FE15BDD55}" destId="{3875057A-DC71-440B-9D9F-D4A2268AA25A}" srcOrd="3" destOrd="0" presId="urn:microsoft.com/office/officeart/2018/2/layout/IconVerticalSolidList"/>
    <dgm:cxn modelId="{75B4EC1D-11A1-4708-8A44-653A9C80AA76}" type="presParOf" srcId="{5DF8EF5E-6CC9-4FAD-9CB7-AA0FE15BDD55}" destId="{1D05E8E9-119D-425D-BD21-2A7FF49006C4}" srcOrd="4" destOrd="0" presId="urn:microsoft.com/office/officeart/2018/2/layout/IconVerticalSolidList"/>
    <dgm:cxn modelId="{CE17305A-AAA8-4605-9B12-49705A3924A7}" type="presParOf" srcId="{1D05E8E9-119D-425D-BD21-2A7FF49006C4}" destId="{DD19A2B9-B1FB-4050-B9C4-DC69F81466EC}" srcOrd="0" destOrd="0" presId="urn:microsoft.com/office/officeart/2018/2/layout/IconVerticalSolidList"/>
    <dgm:cxn modelId="{09516F87-549A-44F3-84DC-4A4FDF189DC1}" type="presParOf" srcId="{1D05E8E9-119D-425D-BD21-2A7FF49006C4}" destId="{E639F4F9-9D2B-4420-A26C-5B954FA34941}" srcOrd="1" destOrd="0" presId="urn:microsoft.com/office/officeart/2018/2/layout/IconVerticalSolidList"/>
    <dgm:cxn modelId="{BD35BF1D-0221-4421-8EFF-21A4F8C06F87}" type="presParOf" srcId="{1D05E8E9-119D-425D-BD21-2A7FF49006C4}" destId="{3AD4DC59-353F-41B1-89DB-85DB32D0530D}" srcOrd="2" destOrd="0" presId="urn:microsoft.com/office/officeart/2018/2/layout/IconVerticalSolidList"/>
    <dgm:cxn modelId="{2A9CB5C7-9CC0-485C-9D86-684D7D2EACA0}" type="presParOf" srcId="{1D05E8E9-119D-425D-BD21-2A7FF49006C4}" destId="{01D31248-7E6F-476F-A66D-B0D87F746472}" srcOrd="3" destOrd="0" presId="urn:microsoft.com/office/officeart/2018/2/layout/IconVerticalSolidList"/>
    <dgm:cxn modelId="{570D9215-B628-4B18-9862-ACD99C6715DB}" type="presParOf" srcId="{5DF8EF5E-6CC9-4FAD-9CB7-AA0FE15BDD55}" destId="{04399D26-C6D1-45C0-B642-03C9A8E2729B}" srcOrd="5" destOrd="0" presId="urn:microsoft.com/office/officeart/2018/2/layout/IconVerticalSolidList"/>
    <dgm:cxn modelId="{5503DE9A-A521-4DF3-BF0F-533D0023C415}" type="presParOf" srcId="{5DF8EF5E-6CC9-4FAD-9CB7-AA0FE15BDD55}" destId="{D26DB4A8-7FBE-478A-98C2-8782626DB5E0}" srcOrd="6" destOrd="0" presId="urn:microsoft.com/office/officeart/2018/2/layout/IconVerticalSolidList"/>
    <dgm:cxn modelId="{75633722-6298-4C70-A3A4-C3E2B13480CB}" type="presParOf" srcId="{D26DB4A8-7FBE-478A-98C2-8782626DB5E0}" destId="{F03C3F85-99DA-4649-A7C9-A3F0A4DB70E3}" srcOrd="0" destOrd="0" presId="urn:microsoft.com/office/officeart/2018/2/layout/IconVerticalSolidList"/>
    <dgm:cxn modelId="{BE559505-9C8C-4965-860C-C3F49520AF21}" type="presParOf" srcId="{D26DB4A8-7FBE-478A-98C2-8782626DB5E0}" destId="{82BB5975-FC9B-44FD-9265-3520F3651520}" srcOrd="1" destOrd="0" presId="urn:microsoft.com/office/officeart/2018/2/layout/IconVerticalSolidList"/>
    <dgm:cxn modelId="{809A2889-170E-4AC0-B30B-819DA4600901}" type="presParOf" srcId="{D26DB4A8-7FBE-478A-98C2-8782626DB5E0}" destId="{BCBDB7C6-BDDE-484A-B999-E699F8F204C2}" srcOrd="2" destOrd="0" presId="urn:microsoft.com/office/officeart/2018/2/layout/IconVerticalSolidList"/>
    <dgm:cxn modelId="{3FD652D9-EC38-4C4C-B7C2-4B8FA99C5722}" type="presParOf" srcId="{D26DB4A8-7FBE-478A-98C2-8782626DB5E0}" destId="{A63A6F10-0B9D-4CFB-8BAE-650971D0695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4C200-8A7E-4847-8315-29B6437FED94}">
      <dsp:nvSpPr>
        <dsp:cNvPr id="0" name=""/>
        <dsp:cNvSpPr/>
      </dsp:nvSpPr>
      <dsp:spPr>
        <a:xfrm>
          <a:off x="0" y="1776"/>
          <a:ext cx="6254724" cy="75713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E8DE91-B0FE-42F2-B2E8-623696A7EA22}">
      <dsp:nvSpPr>
        <dsp:cNvPr id="0" name=""/>
        <dsp:cNvSpPr/>
      </dsp:nvSpPr>
      <dsp:spPr>
        <a:xfrm>
          <a:off x="229031" y="172131"/>
          <a:ext cx="416421" cy="4164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AAE427-CDF2-427F-92F7-4B719597FDDF}">
      <dsp:nvSpPr>
        <dsp:cNvPr id="0" name=""/>
        <dsp:cNvSpPr/>
      </dsp:nvSpPr>
      <dsp:spPr>
        <a:xfrm>
          <a:off x="874485" y="1776"/>
          <a:ext cx="5380238" cy="757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30" tIns="80130" rIns="80130" bIns="80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What You Need to Know Now</a:t>
          </a:r>
        </a:p>
      </dsp:txBody>
      <dsp:txXfrm>
        <a:off x="874485" y="1776"/>
        <a:ext cx="5380238" cy="757130"/>
      </dsp:txXfrm>
    </dsp:sp>
    <dsp:sp modelId="{7CD1CD04-A8A7-43B9-A51C-87462D4A4F53}">
      <dsp:nvSpPr>
        <dsp:cNvPr id="0" name=""/>
        <dsp:cNvSpPr/>
      </dsp:nvSpPr>
      <dsp:spPr>
        <a:xfrm>
          <a:off x="0" y="948189"/>
          <a:ext cx="6254724" cy="75713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60F6F-2A83-4A69-903F-1292105917F8}">
      <dsp:nvSpPr>
        <dsp:cNvPr id="0" name=""/>
        <dsp:cNvSpPr/>
      </dsp:nvSpPr>
      <dsp:spPr>
        <a:xfrm>
          <a:off x="229031" y="1118544"/>
          <a:ext cx="416421" cy="4164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DBAA97-F15A-4B45-A1FA-0C7197F69926}">
      <dsp:nvSpPr>
        <dsp:cNvPr id="0" name=""/>
        <dsp:cNvSpPr/>
      </dsp:nvSpPr>
      <dsp:spPr>
        <a:xfrm>
          <a:off x="874485" y="948189"/>
          <a:ext cx="5380238" cy="757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30" tIns="80130" rIns="80130" bIns="80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Your Expected Tasks</a:t>
          </a:r>
        </a:p>
      </dsp:txBody>
      <dsp:txXfrm>
        <a:off x="874485" y="948189"/>
        <a:ext cx="5380238" cy="757130"/>
      </dsp:txXfrm>
    </dsp:sp>
    <dsp:sp modelId="{7C187FD6-DC7F-4C86-B998-4262ED97F0A0}">
      <dsp:nvSpPr>
        <dsp:cNvPr id="0" name=""/>
        <dsp:cNvSpPr/>
      </dsp:nvSpPr>
      <dsp:spPr>
        <a:xfrm>
          <a:off x="0" y="1894603"/>
          <a:ext cx="6254724" cy="75713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BD075D-E86B-4CC0-AA1D-C253B2646C54}">
      <dsp:nvSpPr>
        <dsp:cNvPr id="0" name=""/>
        <dsp:cNvSpPr/>
      </dsp:nvSpPr>
      <dsp:spPr>
        <a:xfrm>
          <a:off x="229031" y="2064957"/>
          <a:ext cx="416421" cy="41642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57249-38A3-4F42-AAA9-ACA4DB9F5069}">
      <dsp:nvSpPr>
        <dsp:cNvPr id="0" name=""/>
        <dsp:cNvSpPr/>
      </dsp:nvSpPr>
      <dsp:spPr>
        <a:xfrm>
          <a:off x="874485" y="1894603"/>
          <a:ext cx="5380238" cy="757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30" tIns="80130" rIns="80130" bIns="80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How To Create a New Schedule</a:t>
          </a:r>
        </a:p>
      </dsp:txBody>
      <dsp:txXfrm>
        <a:off x="874485" y="1894603"/>
        <a:ext cx="5380238" cy="757130"/>
      </dsp:txXfrm>
    </dsp:sp>
    <dsp:sp modelId="{A3D42C4B-7B40-4275-AD07-62500C312B69}">
      <dsp:nvSpPr>
        <dsp:cNvPr id="0" name=""/>
        <dsp:cNvSpPr/>
      </dsp:nvSpPr>
      <dsp:spPr>
        <a:xfrm>
          <a:off x="0" y="2841016"/>
          <a:ext cx="6254724" cy="75713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BE67CD-4C82-4EC0-8633-DEEE5D60B041}">
      <dsp:nvSpPr>
        <dsp:cNvPr id="0" name=""/>
        <dsp:cNvSpPr/>
      </dsp:nvSpPr>
      <dsp:spPr>
        <a:xfrm>
          <a:off x="229031" y="3011370"/>
          <a:ext cx="416421" cy="41642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C5A08E-94F0-431D-BEE2-D483A23FDABF}">
      <dsp:nvSpPr>
        <dsp:cNvPr id="0" name=""/>
        <dsp:cNvSpPr/>
      </dsp:nvSpPr>
      <dsp:spPr>
        <a:xfrm>
          <a:off x="874485" y="2841016"/>
          <a:ext cx="5380238" cy="757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30" tIns="80130" rIns="80130" bIns="80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Steps to Reschedule in Testing Nirvana</a:t>
          </a:r>
        </a:p>
      </dsp:txBody>
      <dsp:txXfrm>
        <a:off x="874485" y="2841016"/>
        <a:ext cx="5380238" cy="757130"/>
      </dsp:txXfrm>
    </dsp:sp>
    <dsp:sp modelId="{716DDCE2-3E94-489E-AD6C-AC8F7C90FFB0}">
      <dsp:nvSpPr>
        <dsp:cNvPr id="0" name=""/>
        <dsp:cNvSpPr/>
      </dsp:nvSpPr>
      <dsp:spPr>
        <a:xfrm>
          <a:off x="0" y="3787429"/>
          <a:ext cx="6254724" cy="75713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190D86-D48A-45AD-9006-2EA2061E3B6A}">
      <dsp:nvSpPr>
        <dsp:cNvPr id="0" name=""/>
        <dsp:cNvSpPr/>
      </dsp:nvSpPr>
      <dsp:spPr>
        <a:xfrm>
          <a:off x="229031" y="3957783"/>
          <a:ext cx="416421" cy="41642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6AB9C-25F1-4C7B-9545-6331B3957ABD}">
      <dsp:nvSpPr>
        <dsp:cNvPr id="0" name=""/>
        <dsp:cNvSpPr/>
      </dsp:nvSpPr>
      <dsp:spPr>
        <a:xfrm>
          <a:off x="874485" y="3787429"/>
          <a:ext cx="5380238" cy="757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30" tIns="80130" rIns="80130" bIns="80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Opt Out Expectations</a:t>
          </a:r>
        </a:p>
      </dsp:txBody>
      <dsp:txXfrm>
        <a:off x="874485" y="3787429"/>
        <a:ext cx="5380238" cy="757130"/>
      </dsp:txXfrm>
    </dsp:sp>
    <dsp:sp modelId="{769100CC-26E8-4BB3-BE31-D96CFC1FEFC0}">
      <dsp:nvSpPr>
        <dsp:cNvPr id="0" name=""/>
        <dsp:cNvSpPr/>
      </dsp:nvSpPr>
      <dsp:spPr>
        <a:xfrm>
          <a:off x="0" y="4733842"/>
          <a:ext cx="6254724" cy="75713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8180E-DAB2-4D0C-AF22-1773FB6B4C4A}">
      <dsp:nvSpPr>
        <dsp:cNvPr id="0" name=""/>
        <dsp:cNvSpPr/>
      </dsp:nvSpPr>
      <dsp:spPr>
        <a:xfrm>
          <a:off x="229031" y="4904197"/>
          <a:ext cx="416421" cy="41642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32921-12B7-4012-A55D-53899F500413}">
      <dsp:nvSpPr>
        <dsp:cNvPr id="0" name=""/>
        <dsp:cNvSpPr/>
      </dsp:nvSpPr>
      <dsp:spPr>
        <a:xfrm>
          <a:off x="874485" y="4733842"/>
          <a:ext cx="5380238" cy="757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30" tIns="80130" rIns="80130" bIns="80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Multiple Sites Protocol</a:t>
          </a:r>
        </a:p>
      </dsp:txBody>
      <dsp:txXfrm>
        <a:off x="874485" y="4733842"/>
        <a:ext cx="5380238" cy="7571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4E5F50-8807-4510-83F8-F79AC9428D9E}">
      <dsp:nvSpPr>
        <dsp:cNvPr id="0" name=""/>
        <dsp:cNvSpPr/>
      </dsp:nvSpPr>
      <dsp:spPr>
        <a:xfrm>
          <a:off x="0" y="0"/>
          <a:ext cx="1087225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B2FE497-EF7F-4204-B7DA-96F85320F032}">
      <dsp:nvSpPr>
        <dsp:cNvPr id="0" name=""/>
        <dsp:cNvSpPr/>
      </dsp:nvSpPr>
      <dsp:spPr>
        <a:xfrm>
          <a:off x="0" y="0"/>
          <a:ext cx="10872258" cy="875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Know the Site Coordinators you are working with</a:t>
          </a:r>
        </a:p>
      </dsp:txBody>
      <dsp:txXfrm>
        <a:off x="0" y="0"/>
        <a:ext cx="10872258" cy="875309"/>
      </dsp:txXfrm>
    </dsp:sp>
    <dsp:sp modelId="{98DFCEA1-56CC-4885-B80E-6579C4BB2F91}">
      <dsp:nvSpPr>
        <dsp:cNvPr id="0" name=""/>
        <dsp:cNvSpPr/>
      </dsp:nvSpPr>
      <dsp:spPr>
        <a:xfrm>
          <a:off x="0" y="875309"/>
          <a:ext cx="1087225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AD1244F-7887-4DE2-9731-A2DF14A73D10}">
      <dsp:nvSpPr>
        <dsp:cNvPr id="0" name=""/>
        <dsp:cNvSpPr/>
      </dsp:nvSpPr>
      <dsp:spPr>
        <a:xfrm>
          <a:off x="0" y="875309"/>
          <a:ext cx="10872258" cy="875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Have the schedules for each of your sites</a:t>
          </a:r>
        </a:p>
      </dsp:txBody>
      <dsp:txXfrm>
        <a:off x="0" y="875309"/>
        <a:ext cx="10872258" cy="875309"/>
      </dsp:txXfrm>
    </dsp:sp>
    <dsp:sp modelId="{07684F33-3378-4E1E-8A02-B4599FFF07E5}">
      <dsp:nvSpPr>
        <dsp:cNvPr id="0" name=""/>
        <dsp:cNvSpPr/>
      </dsp:nvSpPr>
      <dsp:spPr>
        <a:xfrm>
          <a:off x="0" y="1750619"/>
          <a:ext cx="1087225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CB2BD05-2AAB-45F8-BCF9-B9EB4604E6BF}">
      <dsp:nvSpPr>
        <dsp:cNvPr id="0" name=""/>
        <dsp:cNvSpPr/>
      </dsp:nvSpPr>
      <dsp:spPr>
        <a:xfrm>
          <a:off x="0" y="1750618"/>
          <a:ext cx="10872258" cy="875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Access to Testing Nirvana</a:t>
          </a:r>
        </a:p>
      </dsp:txBody>
      <dsp:txXfrm>
        <a:off x="0" y="1750618"/>
        <a:ext cx="10872258" cy="875309"/>
      </dsp:txXfrm>
    </dsp:sp>
    <dsp:sp modelId="{B02F3122-1980-41C5-A80B-14E864B7AAF1}">
      <dsp:nvSpPr>
        <dsp:cNvPr id="0" name=""/>
        <dsp:cNvSpPr/>
      </dsp:nvSpPr>
      <dsp:spPr>
        <a:xfrm>
          <a:off x="0" y="2625928"/>
          <a:ext cx="1087225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08C0995-4E18-436D-A146-36225EC48104}">
      <dsp:nvSpPr>
        <dsp:cNvPr id="0" name=""/>
        <dsp:cNvSpPr/>
      </dsp:nvSpPr>
      <dsp:spPr>
        <a:xfrm>
          <a:off x="0" y="2625928"/>
          <a:ext cx="10872258" cy="875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Knowledge about how to reschedule</a:t>
          </a:r>
        </a:p>
      </dsp:txBody>
      <dsp:txXfrm>
        <a:off x="0" y="2625928"/>
        <a:ext cx="10872258" cy="8753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A5A7F-0B57-4E83-A557-A1C70D2C40C8}">
      <dsp:nvSpPr>
        <dsp:cNvPr id="0" name=""/>
        <dsp:cNvSpPr/>
      </dsp:nvSpPr>
      <dsp:spPr>
        <a:xfrm>
          <a:off x="0" y="0"/>
          <a:ext cx="6278562" cy="10651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4BFB5D-97BD-419B-8DF7-67D9CA222E64}">
      <dsp:nvSpPr>
        <dsp:cNvPr id="0" name=""/>
        <dsp:cNvSpPr/>
      </dsp:nvSpPr>
      <dsp:spPr>
        <a:xfrm>
          <a:off x="322193" y="244653"/>
          <a:ext cx="586378" cy="5858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1F17EC-4E96-40AD-AC8B-C4002B857C89}">
      <dsp:nvSpPr>
        <dsp:cNvPr id="0" name=""/>
        <dsp:cNvSpPr/>
      </dsp:nvSpPr>
      <dsp:spPr>
        <a:xfrm>
          <a:off x="1230765" y="5005"/>
          <a:ext cx="4992193" cy="1164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91" tIns="123291" rIns="123291" bIns="12329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Coordinate a meeting time each day with your Site Coordinators at each site to obtain the list of absent students.</a:t>
          </a:r>
        </a:p>
      </dsp:txBody>
      <dsp:txXfrm>
        <a:off x="1230765" y="5005"/>
        <a:ext cx="4992193" cy="1164955"/>
      </dsp:txXfrm>
    </dsp:sp>
    <dsp:sp modelId="{3F2184C6-EB20-4E72-AD55-5F6785B8C244}">
      <dsp:nvSpPr>
        <dsp:cNvPr id="0" name=""/>
        <dsp:cNvSpPr/>
      </dsp:nvSpPr>
      <dsp:spPr>
        <a:xfrm>
          <a:off x="0" y="1461199"/>
          <a:ext cx="6278562" cy="10651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68388D-CF3B-43B9-AC8A-3CBAEE0FC5B6}">
      <dsp:nvSpPr>
        <dsp:cNvPr id="0" name=""/>
        <dsp:cNvSpPr/>
      </dsp:nvSpPr>
      <dsp:spPr>
        <a:xfrm>
          <a:off x="322193" y="1700847"/>
          <a:ext cx="586378" cy="5858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E1A116-73EF-4B97-BE74-0BC1A75EC7F4}">
      <dsp:nvSpPr>
        <dsp:cNvPr id="0" name=""/>
        <dsp:cNvSpPr/>
      </dsp:nvSpPr>
      <dsp:spPr>
        <a:xfrm>
          <a:off x="1230765" y="1461199"/>
          <a:ext cx="4992193" cy="1164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91" tIns="123291" rIns="123291" bIns="12329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Call all absent families to plan a reschedule or get them the opt out information</a:t>
          </a:r>
        </a:p>
      </dsp:txBody>
      <dsp:txXfrm>
        <a:off x="1230765" y="1461199"/>
        <a:ext cx="4992193" cy="1164955"/>
      </dsp:txXfrm>
    </dsp:sp>
    <dsp:sp modelId="{DD19A2B9-B1FB-4050-B9C4-DC69F81466EC}">
      <dsp:nvSpPr>
        <dsp:cNvPr id="0" name=""/>
        <dsp:cNvSpPr/>
      </dsp:nvSpPr>
      <dsp:spPr>
        <a:xfrm>
          <a:off x="0" y="2917394"/>
          <a:ext cx="6278562" cy="10651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39F4F9-9D2B-4420-A26C-5B954FA34941}">
      <dsp:nvSpPr>
        <dsp:cNvPr id="0" name=""/>
        <dsp:cNvSpPr/>
      </dsp:nvSpPr>
      <dsp:spPr>
        <a:xfrm>
          <a:off x="322193" y="3157042"/>
          <a:ext cx="586378" cy="58580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D31248-7E6F-476F-A66D-B0D87F746472}">
      <dsp:nvSpPr>
        <dsp:cNvPr id="0" name=""/>
        <dsp:cNvSpPr/>
      </dsp:nvSpPr>
      <dsp:spPr>
        <a:xfrm>
          <a:off x="1230765" y="2917394"/>
          <a:ext cx="4992193" cy="1164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91" tIns="123291" rIns="123291" bIns="12329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As opt outs are updated in TN (every morning and possibly throughout the day) make sure you track the families.</a:t>
          </a:r>
        </a:p>
      </dsp:txBody>
      <dsp:txXfrm>
        <a:off x="1230765" y="2917394"/>
        <a:ext cx="4992193" cy="1164955"/>
      </dsp:txXfrm>
    </dsp:sp>
    <dsp:sp modelId="{F03C3F85-99DA-4649-A7C9-A3F0A4DB70E3}">
      <dsp:nvSpPr>
        <dsp:cNvPr id="0" name=""/>
        <dsp:cNvSpPr/>
      </dsp:nvSpPr>
      <dsp:spPr>
        <a:xfrm>
          <a:off x="0" y="4373589"/>
          <a:ext cx="6278562" cy="106510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BB5975-FC9B-44FD-9265-3520F3651520}">
      <dsp:nvSpPr>
        <dsp:cNvPr id="0" name=""/>
        <dsp:cNvSpPr/>
      </dsp:nvSpPr>
      <dsp:spPr>
        <a:xfrm>
          <a:off x="322193" y="4613237"/>
          <a:ext cx="586378" cy="58580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3A6F10-0B9D-4CFB-8BAE-650971D0695A}">
      <dsp:nvSpPr>
        <dsp:cNvPr id="0" name=""/>
        <dsp:cNvSpPr/>
      </dsp:nvSpPr>
      <dsp:spPr>
        <a:xfrm>
          <a:off x="1230765" y="4373589"/>
          <a:ext cx="4992193" cy="1164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91" tIns="123291" rIns="123291" bIns="12329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Follow up with families who still haven’t responded or opted out until all at your site are accounted for – this will most likely go past the regular testing window. Plan to contact these families DAILY until they respond and use admin assistance as needed.</a:t>
          </a:r>
        </a:p>
      </dsp:txBody>
      <dsp:txXfrm>
        <a:off x="1230765" y="4373589"/>
        <a:ext cx="4992193" cy="1164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1C76387-9011-4DAA-80F2-F5B8B830662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8D9E0AA-6114-4FC5-90FF-36305C32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2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6387-9011-4DAA-80F2-F5B8B830662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E0AA-6114-4FC5-90FF-36305C32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43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6387-9011-4DAA-80F2-F5B8B830662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E0AA-6114-4FC5-90FF-36305C32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3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6387-9011-4DAA-80F2-F5B8B830662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E0AA-6114-4FC5-90FF-36305C32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4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6387-9011-4DAA-80F2-F5B8B830662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E0AA-6114-4FC5-90FF-36305C32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5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6387-9011-4DAA-80F2-F5B8B830662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E0AA-6114-4FC5-90FF-36305C32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1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6387-9011-4DAA-80F2-F5B8B830662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E0AA-6114-4FC5-90FF-36305C32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6387-9011-4DAA-80F2-F5B8B830662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E0AA-6114-4FC5-90FF-36305C32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7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6387-9011-4DAA-80F2-F5B8B830662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E0AA-6114-4FC5-90FF-36305C32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8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6387-9011-4DAA-80F2-F5B8B830662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8D9E0AA-6114-4FC5-90FF-36305C32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57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1C76387-9011-4DAA-80F2-F5B8B830662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8D9E0AA-6114-4FC5-90FF-36305C32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85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1C76387-9011-4DAA-80F2-F5B8B830662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58D9E0AA-6114-4FC5-90FF-36305C32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1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669E9-87B2-4976-AA2E-817E49EF51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SCHEDULER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4AFED-F719-4C51-AF65-5BAF456849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4.6.23</a:t>
            </a:r>
          </a:p>
          <a:p>
            <a:endParaRPr lang="en-US" dirty="0"/>
          </a:p>
          <a:p>
            <a:r>
              <a:rPr lang="en-US" dirty="0"/>
              <a:t>Please remind me to hit the record button</a:t>
            </a:r>
          </a:p>
        </p:txBody>
      </p:sp>
    </p:spTree>
    <p:extLst>
      <p:ext uri="{BB962C8B-B14F-4D97-AF65-F5344CB8AC3E}">
        <p14:creationId xmlns:p14="http://schemas.microsoft.com/office/powerpoint/2010/main" val="3857564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2E2BF-BFD7-4E93-9008-CA1B62764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6" y="-11160"/>
            <a:ext cx="10772775" cy="1658198"/>
          </a:xfrm>
        </p:spPr>
        <p:txBody>
          <a:bodyPr/>
          <a:lstStyle/>
          <a:p>
            <a:r>
              <a:rPr lang="en-US" dirty="0"/>
              <a:t>How To Reschedule-Step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1B65C4-C067-49C7-9139-E9627919F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818" y="1295400"/>
            <a:ext cx="10420350" cy="55626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AF86B3-62B3-48E8-8742-61CB7C3412B4}"/>
              </a:ext>
            </a:extLst>
          </p:cNvPr>
          <p:cNvSpPr/>
          <p:nvPr/>
        </p:nvSpPr>
        <p:spPr>
          <a:xfrm>
            <a:off x="1126435" y="1524000"/>
            <a:ext cx="3299791" cy="43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04540B-3EE1-4491-BEAD-41896F5B73CA}"/>
              </a:ext>
            </a:extLst>
          </p:cNvPr>
          <p:cNvSpPr/>
          <p:nvPr/>
        </p:nvSpPr>
        <p:spPr>
          <a:xfrm>
            <a:off x="1842052" y="1961322"/>
            <a:ext cx="2872409" cy="10336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AA03B7-557B-495F-B8E7-F175142BB187}"/>
              </a:ext>
            </a:extLst>
          </p:cNvPr>
          <p:cNvSpPr/>
          <p:nvPr/>
        </p:nvSpPr>
        <p:spPr>
          <a:xfrm>
            <a:off x="5194852" y="5049078"/>
            <a:ext cx="2067340" cy="14684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C003BF-E4BF-4596-B70A-BDE513EF78B8}"/>
              </a:ext>
            </a:extLst>
          </p:cNvPr>
          <p:cNvSpPr/>
          <p:nvPr/>
        </p:nvSpPr>
        <p:spPr>
          <a:xfrm>
            <a:off x="7262191" y="1531350"/>
            <a:ext cx="3631095" cy="77452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492374C-37FE-4051-887B-42D1153DC088}"/>
              </a:ext>
            </a:extLst>
          </p:cNvPr>
          <p:cNvSpPr/>
          <p:nvPr/>
        </p:nvSpPr>
        <p:spPr>
          <a:xfrm>
            <a:off x="10349948" y="2478156"/>
            <a:ext cx="655982" cy="31805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9F0BCB-F205-4F39-ACDD-B07749CB56E8}"/>
              </a:ext>
            </a:extLst>
          </p:cNvPr>
          <p:cNvCxnSpPr/>
          <p:nvPr/>
        </p:nvCxnSpPr>
        <p:spPr>
          <a:xfrm flipH="1">
            <a:off x="6917635" y="2305878"/>
            <a:ext cx="344556" cy="2743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Content Placeholder 14" descr="Badge 1 outline">
            <a:extLst>
              <a:ext uri="{FF2B5EF4-FFF2-40B4-BE49-F238E27FC236}">
                <a16:creationId xmlns:a16="http://schemas.microsoft.com/office/drawing/2014/main" id="{74E0AEDC-8F76-4A2D-93E6-B7502B0CC5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49009" y="3275171"/>
            <a:ext cx="914400" cy="914400"/>
          </a:xfrm>
        </p:spPr>
      </p:pic>
      <p:pic>
        <p:nvPicPr>
          <p:cNvPr id="17" name="Graphic 16" descr="Badge outline">
            <a:extLst>
              <a:ext uri="{FF2B5EF4-FFF2-40B4-BE49-F238E27FC236}">
                <a16:creationId xmlns:a16="http://schemas.microsoft.com/office/drawing/2014/main" id="{BE867446-79E8-4CB5-A2D5-A9BE112EC9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20739" y="56419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000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98615-8A50-4F53-B088-A48B22486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Reschedule-Step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2288-E33D-4352-8B51-0876609CE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3D3C8D-4F00-49C8-AF88-7DB3C30D2C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989" y="2492375"/>
            <a:ext cx="10572750" cy="40005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8529B38-7D87-45B5-A485-4B7FE84E7332}"/>
              </a:ext>
            </a:extLst>
          </p:cNvPr>
          <p:cNvSpPr/>
          <p:nvPr/>
        </p:nvSpPr>
        <p:spPr>
          <a:xfrm>
            <a:off x="5102087" y="3193774"/>
            <a:ext cx="1272209" cy="2352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C56FA1-FA64-432E-A1D9-CE3A11B71FE8}"/>
              </a:ext>
            </a:extLst>
          </p:cNvPr>
          <p:cNvSpPr/>
          <p:nvPr/>
        </p:nvSpPr>
        <p:spPr>
          <a:xfrm>
            <a:off x="4731026" y="4850295"/>
            <a:ext cx="1999008" cy="13266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60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C8607-3E66-4528-92C0-887892CAD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0"/>
            <a:ext cx="10772775" cy="1658198"/>
          </a:xfrm>
        </p:spPr>
        <p:txBody>
          <a:bodyPr/>
          <a:lstStyle/>
          <a:p>
            <a:r>
              <a:rPr lang="en-US" dirty="0"/>
              <a:t>How To Reschedule-Step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1D061-DD34-43FB-AAC6-38C9B5D3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B3B684-DFEC-43CE-A301-209C829C58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95400"/>
            <a:ext cx="10420350" cy="55626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9EB0718-4F1F-4764-A331-5E9764966364}"/>
              </a:ext>
            </a:extLst>
          </p:cNvPr>
          <p:cNvSpPr/>
          <p:nvPr/>
        </p:nvSpPr>
        <p:spPr>
          <a:xfrm>
            <a:off x="1083366" y="5088833"/>
            <a:ext cx="3858866" cy="14040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3BD8ED-7CC5-4B54-9BAA-32754EF7AD6C}"/>
              </a:ext>
            </a:extLst>
          </p:cNvPr>
          <p:cNvSpPr/>
          <p:nvPr/>
        </p:nvSpPr>
        <p:spPr>
          <a:xfrm>
            <a:off x="1083366" y="1484243"/>
            <a:ext cx="3263347" cy="397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AC5E49-E76C-418D-B2AB-432C3FB0DEF6}"/>
              </a:ext>
            </a:extLst>
          </p:cNvPr>
          <p:cNvSpPr/>
          <p:nvPr/>
        </p:nvSpPr>
        <p:spPr>
          <a:xfrm>
            <a:off x="1802296" y="1847041"/>
            <a:ext cx="3263347" cy="1330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96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CD1D-8D34-4568-973D-49BD75872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Opt-Out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662C4-9199-4EA1-B3D1-3F3764EAF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Family decides to opt out – send them the link</a:t>
            </a:r>
          </a:p>
          <a:p>
            <a:pPr lvl="1"/>
            <a:r>
              <a:rPr lang="en-US" dirty="0"/>
              <a:t>Do you know how to find it?</a:t>
            </a:r>
          </a:p>
          <a:p>
            <a:pPr lvl="2"/>
            <a:endParaRPr lang="en-US" dirty="0"/>
          </a:p>
          <a:p>
            <a:r>
              <a:rPr lang="en-US" dirty="0"/>
              <a:t>Daily-please check to see if they are submitted</a:t>
            </a:r>
          </a:p>
          <a:p>
            <a:pPr lvl="1"/>
            <a:r>
              <a:rPr lang="en-US" dirty="0"/>
              <a:t>Will be placed in the Opt-Out On File testing room in TN when received by the office</a:t>
            </a:r>
          </a:p>
          <a:p>
            <a:pPr lvl="1"/>
            <a:r>
              <a:rPr lang="en-US" dirty="0"/>
              <a:t>Melissa is updating all opt-outs in TN but you will have viewing privileges this year.</a:t>
            </a:r>
          </a:p>
        </p:txBody>
      </p:sp>
    </p:spTree>
    <p:extLst>
      <p:ext uri="{BB962C8B-B14F-4D97-AF65-F5344CB8AC3E}">
        <p14:creationId xmlns:p14="http://schemas.microsoft.com/office/powerpoint/2010/main" val="2255042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412A5-688F-4C54-9F62-EB2E13E6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Sites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48DEC-1E35-4687-A259-E22F5E2C5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testing begins, set up a contact schedule so your SC’s know when to report attendance to you</a:t>
            </a:r>
          </a:p>
          <a:p>
            <a:r>
              <a:rPr lang="en-US" dirty="0"/>
              <a:t>Make sure you are tracking all absentees/opt outs for all of your sites. You are the person who I will come to if we don’t see one come in.</a:t>
            </a:r>
          </a:p>
          <a:p>
            <a:r>
              <a:rPr lang="en-US" dirty="0"/>
              <a:t>PLEASE document all calls in TN with any updates so we can use those as we track opt outs after the window is closed.</a:t>
            </a:r>
          </a:p>
        </p:txBody>
      </p:sp>
    </p:spTree>
    <p:extLst>
      <p:ext uri="{BB962C8B-B14F-4D97-AF65-F5344CB8AC3E}">
        <p14:creationId xmlns:p14="http://schemas.microsoft.com/office/powerpoint/2010/main" val="3207815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17B6DE2-85AA-4485-BE01-31A5B0AAF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DF4B49-560E-44EC-998F-D85E0F089E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Thanks for attending!!! Reach out with any issues!</a:t>
            </a:r>
          </a:p>
        </p:txBody>
      </p:sp>
    </p:spTree>
    <p:extLst>
      <p:ext uri="{BB962C8B-B14F-4D97-AF65-F5344CB8AC3E}">
        <p14:creationId xmlns:p14="http://schemas.microsoft.com/office/powerpoint/2010/main" val="339377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2569C-1F09-45A4-9215-FFCADDE17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8" y="639763"/>
            <a:ext cx="3997693" cy="5492750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rgbClr val="FFFFFF"/>
                </a:solidFill>
              </a:rPr>
              <a:t>Meeting Talking Points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3BE827B-C088-4EB2-9771-9C4129BDF8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412966"/>
              </p:ext>
            </p:extLst>
          </p:nvPr>
        </p:nvGraphicFramePr>
        <p:xfrm>
          <a:off x="5288347" y="639763"/>
          <a:ext cx="6254724" cy="5492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3595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88D80A3-503A-400A-9D7F-99EC3CE06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0"/>
            <a:ext cx="1219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0341F-28C2-440C-B493-76BF2EB71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772508"/>
            <a:ext cx="10772775" cy="16581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you need now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86432A6-4EE6-4BB1-AE60-3D6D8B7E51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018273"/>
              </p:ext>
            </p:extLst>
          </p:nvPr>
        </p:nvGraphicFramePr>
        <p:xfrm>
          <a:off x="676275" y="643468"/>
          <a:ext cx="10872258" cy="3501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031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218665-EA77-40EC-8172-4F17E2DEDB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383F62-B41A-472E-88BE-571001A09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9458" y="643467"/>
            <a:ext cx="3349075" cy="558429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Your Tasks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902F776-46A5-4071-A647-CDE8B316E0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571355"/>
              </p:ext>
            </p:extLst>
          </p:nvPr>
        </p:nvGraphicFramePr>
        <p:xfrm>
          <a:off x="633413" y="684213"/>
          <a:ext cx="6278562" cy="5543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3609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4ACD9-482C-43B0-9B5B-E478DB680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Schedule Changes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7C101-7415-4BA5-86B7-044FFEF44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scheduling during a make-up time at your site, you can do that in Testing Nirvana</a:t>
            </a:r>
          </a:p>
          <a:p>
            <a:r>
              <a:rPr lang="en-US" dirty="0"/>
              <a:t>If it isn’t working, reach out to me to correct it</a:t>
            </a:r>
          </a:p>
          <a:p>
            <a:r>
              <a:rPr lang="en-US" dirty="0"/>
              <a:t>If a family is wanting to change a </a:t>
            </a:r>
            <a:r>
              <a:rPr lang="en-US" b="1" u="sng" dirty="0"/>
              <a:t>site</a:t>
            </a:r>
            <a:r>
              <a:rPr lang="en-US" dirty="0"/>
              <a:t>, DON’T fill out the survey. Just e-mail me and let me know and I will make the change</a:t>
            </a:r>
          </a:p>
        </p:txBody>
      </p:sp>
    </p:spTree>
    <p:extLst>
      <p:ext uri="{BB962C8B-B14F-4D97-AF65-F5344CB8AC3E}">
        <p14:creationId xmlns:p14="http://schemas.microsoft.com/office/powerpoint/2010/main" val="3508251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AB38E-8FC8-4356-ABBD-9A53740D7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New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20880-B2B8-4EE3-83B9-49D6EA206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your site shows an open room/testing time but Testing Nirvana is not allowing a reschedule, let me know and I can set it up for you</a:t>
            </a:r>
          </a:p>
          <a:p>
            <a:r>
              <a:rPr lang="en-US" dirty="0"/>
              <a:t>Ex. -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03BBBB-CFCC-43BA-BFA0-901718D41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041" y="2876183"/>
            <a:ext cx="5695685" cy="11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839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0C3A1-7865-4AEA-8478-ED22248AB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499533"/>
            <a:ext cx="5142271" cy="1658198"/>
          </a:xfrm>
        </p:spPr>
        <p:txBody>
          <a:bodyPr>
            <a:normAutofit/>
          </a:bodyPr>
          <a:lstStyle/>
          <a:p>
            <a:r>
              <a:rPr lang="en-US"/>
              <a:t>Know the Codes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22357-74B8-4512-8B47-C0578C6F6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0" y="2011680"/>
            <a:ext cx="5142271" cy="3864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Located to the right of the editable schedules in each tab.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Make sure you differentiate between 9</a:t>
            </a:r>
            <a:r>
              <a:rPr lang="en-US" baseline="30000" dirty="0"/>
              <a:t>th</a:t>
            </a:r>
            <a:r>
              <a:rPr lang="en-US" dirty="0"/>
              <a:t> and 10</a:t>
            </a:r>
            <a:r>
              <a:rPr lang="en-US" baseline="30000" dirty="0"/>
              <a:t>th</a:t>
            </a:r>
            <a:r>
              <a:rPr lang="en-US" dirty="0"/>
              <a:t> grade tests</a:t>
            </a:r>
          </a:p>
          <a:p>
            <a:pPr marL="0" indent="0">
              <a:buNone/>
            </a:pPr>
            <a:r>
              <a:rPr lang="en-US" dirty="0"/>
              <a:t>i.e. – P 2xD1, P 2xD2 – is it 9</a:t>
            </a:r>
            <a:r>
              <a:rPr lang="en-US" baseline="30000" dirty="0"/>
              <a:t>th</a:t>
            </a:r>
            <a:r>
              <a:rPr lang="en-US" dirty="0"/>
              <a:t> or 10</a:t>
            </a:r>
            <a:r>
              <a:rPr lang="en-US" baseline="30000" dirty="0"/>
              <a:t>th</a:t>
            </a:r>
            <a:r>
              <a:rPr lang="en-US" dirty="0"/>
              <a:t> grade? Which date in the schedule corresponds with the correct grade?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7EF03B-75AD-4EB4-98A4-24D9AEB03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742" y="645106"/>
            <a:ext cx="4014526" cy="524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067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40EA-2FAB-4888-87F4-7BA127DDA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Things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D26AE-4431-43A3-9429-381CF8CD1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PSAT9 can only be run April 13 AM or April 25 AM for the makeup</a:t>
            </a:r>
          </a:p>
          <a:p>
            <a:r>
              <a:rPr lang="en-US" dirty="0"/>
              <a:t>PSAT10 can only be run April 14 AM or April 26 AM for the makeup</a:t>
            </a:r>
          </a:p>
          <a:p>
            <a:r>
              <a:rPr lang="en-US" dirty="0"/>
              <a:t>PSAT9/10 accommodated tests (show on same line of students record in TN and will have something other that “PSAT9 or PSAT10”) can only be scheduled April 12-19.</a:t>
            </a:r>
          </a:p>
          <a:p>
            <a:r>
              <a:rPr lang="en-US" dirty="0"/>
              <a:t>SAT accommodated tests can only be scheduled April 12-14</a:t>
            </a:r>
          </a:p>
          <a:p>
            <a:r>
              <a:rPr lang="en-US" dirty="0"/>
              <a:t>All standard SAT tests can only be scheduled April 25 in the morning.</a:t>
            </a:r>
          </a:p>
        </p:txBody>
      </p:sp>
    </p:spTree>
    <p:extLst>
      <p:ext uri="{BB962C8B-B14F-4D97-AF65-F5344CB8AC3E}">
        <p14:creationId xmlns:p14="http://schemas.microsoft.com/office/powerpoint/2010/main" val="3497008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7DD2A-0B3B-42A5-8FAF-9B5DACB9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208771"/>
            <a:ext cx="10772775" cy="1658198"/>
          </a:xfrm>
        </p:spPr>
        <p:txBody>
          <a:bodyPr/>
          <a:lstStyle/>
          <a:p>
            <a:r>
              <a:rPr lang="en-US" dirty="0"/>
              <a:t>How To Reschedule-Step 1</a:t>
            </a:r>
          </a:p>
        </p:txBody>
      </p:sp>
      <p:pic>
        <p:nvPicPr>
          <p:cNvPr id="1026" name="Picture 2" descr="https://lh6.googleusercontent.com/OTamBEyPkOhKtgCB6mZy46KKQqNmD6Hq1n4A5pmoVMvgTNVi99GMQ0M9ypI33JiU_l6gM1tDMYDDdXxY7SHkQQM6WZtGvUSynk8Jwp7qlJx1E3-2e92nARB2GAYdCJmrQyI1nOLI864">
            <a:extLst>
              <a:ext uri="{FF2B5EF4-FFF2-40B4-BE49-F238E27FC236}">
                <a16:creationId xmlns:a16="http://schemas.microsoft.com/office/drawing/2014/main" id="{B66F13AB-90BE-4732-BF5A-A8CE41D9611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83" y="1441312"/>
            <a:ext cx="977267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5A7B40C-4D10-4606-AE91-4CFA2C16FE4D}"/>
              </a:ext>
            </a:extLst>
          </p:cNvPr>
          <p:cNvSpPr/>
          <p:nvPr/>
        </p:nvSpPr>
        <p:spPr>
          <a:xfrm>
            <a:off x="9289774" y="2292626"/>
            <a:ext cx="675861" cy="352507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2EA183-1C91-4D7E-BABB-B1FAA1CD219D}"/>
              </a:ext>
            </a:extLst>
          </p:cNvPr>
          <p:cNvSpPr/>
          <p:nvPr/>
        </p:nvSpPr>
        <p:spPr>
          <a:xfrm>
            <a:off x="3169328" y="2592280"/>
            <a:ext cx="3701989" cy="3225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69626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1505</TotalTime>
  <Words>588</Words>
  <Application>Microsoft Office PowerPoint</Application>
  <PresentationFormat>Widescreen</PresentationFormat>
  <Paragraphs>56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 Light</vt:lpstr>
      <vt:lpstr>Metropolitan</vt:lpstr>
      <vt:lpstr>SCHEDULER Meeting</vt:lpstr>
      <vt:lpstr>Meeting Talking Points</vt:lpstr>
      <vt:lpstr>What you need now</vt:lpstr>
      <vt:lpstr>Your Tasks</vt:lpstr>
      <vt:lpstr>Schedule Changes</vt:lpstr>
      <vt:lpstr>Creating a New Schedule</vt:lpstr>
      <vt:lpstr>Know the Codes</vt:lpstr>
      <vt:lpstr>Other Things to Know</vt:lpstr>
      <vt:lpstr>How To Reschedule-Step 1</vt:lpstr>
      <vt:lpstr>How To Reschedule-Step 2</vt:lpstr>
      <vt:lpstr>How To Reschedule-Step 3</vt:lpstr>
      <vt:lpstr>How To Reschedule-Step 4</vt:lpstr>
      <vt:lpstr>Opt-Out Expectations</vt:lpstr>
      <vt:lpstr>Multiple Sites Protocol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SCHEDULER Meeting</dc:title>
  <dc:creator>Melissa Carpenter</dc:creator>
  <cp:lastModifiedBy>Carpenter, Melissa (PPOS Teacher)</cp:lastModifiedBy>
  <cp:revision>8</cp:revision>
  <dcterms:created xsi:type="dcterms:W3CDTF">2019-04-02T16:56:46Z</dcterms:created>
  <dcterms:modified xsi:type="dcterms:W3CDTF">2023-04-06T20:50:24Z</dcterms:modified>
</cp:coreProperties>
</file>