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 id="2147483719" r:id="rId2"/>
  </p:sldMasterIdLst>
  <p:notesMasterIdLst>
    <p:notesMasterId r:id="rId41"/>
  </p:notesMasterIdLst>
  <p:sldIdLst>
    <p:sldId id="264" r:id="rId3"/>
    <p:sldId id="409" r:id="rId4"/>
    <p:sldId id="265" r:id="rId5"/>
    <p:sldId id="270" r:id="rId6"/>
    <p:sldId id="402" r:id="rId7"/>
    <p:sldId id="389" r:id="rId8"/>
    <p:sldId id="274" r:id="rId9"/>
    <p:sldId id="336" r:id="rId10"/>
    <p:sldId id="339" r:id="rId11"/>
    <p:sldId id="280" r:id="rId12"/>
    <p:sldId id="340" r:id="rId13"/>
    <p:sldId id="342" r:id="rId14"/>
    <p:sldId id="341" r:id="rId15"/>
    <p:sldId id="346" r:id="rId16"/>
    <p:sldId id="287" r:id="rId17"/>
    <p:sldId id="347" r:id="rId18"/>
    <p:sldId id="350" r:id="rId19"/>
    <p:sldId id="349" r:id="rId20"/>
    <p:sldId id="348" r:id="rId21"/>
    <p:sldId id="356" r:id="rId22"/>
    <p:sldId id="378" r:id="rId23"/>
    <p:sldId id="362" r:id="rId24"/>
    <p:sldId id="361" r:id="rId25"/>
    <p:sldId id="306" r:id="rId26"/>
    <p:sldId id="313" r:id="rId27"/>
    <p:sldId id="399" r:id="rId28"/>
    <p:sldId id="400" r:id="rId29"/>
    <p:sldId id="401" r:id="rId30"/>
    <p:sldId id="403" r:id="rId31"/>
    <p:sldId id="408" r:id="rId32"/>
    <p:sldId id="318" r:id="rId33"/>
    <p:sldId id="370" r:id="rId34"/>
    <p:sldId id="310" r:id="rId35"/>
    <p:sldId id="410" r:id="rId36"/>
    <p:sldId id="311" r:id="rId37"/>
    <p:sldId id="406" r:id="rId38"/>
    <p:sldId id="407" r:id="rId39"/>
    <p:sldId id="324" r:id="rId4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erzel, Sara" initials="LS" lastIdx="2" clrIdx="0">
    <p:extLst>
      <p:ext uri="{19B8F6BF-5375-455C-9EA6-DF929625EA0E}">
        <p15:presenceInfo xmlns:p15="http://schemas.microsoft.com/office/powerpoint/2012/main" userId="S::Loerzel_S@cde.state.co.us::169e59bf-37fe-4389-9a2d-56a93b8ce5b7" providerId="AD"/>
      </p:ext>
    </p:extLst>
  </p:cmAuthor>
  <p:cmAuthor id="2" name="Sachdeva, Arti" initials="SA" lastIdx="2" clrIdx="1">
    <p:extLst>
      <p:ext uri="{19B8F6BF-5375-455C-9EA6-DF929625EA0E}">
        <p15:presenceInfo xmlns:p15="http://schemas.microsoft.com/office/powerpoint/2012/main" userId="S::Sachdeva_a@cde.state.co.us::e9d21b97-d6bc-4abe-94e7-cb1eb06695ef" providerId="AD"/>
      </p:ext>
    </p:extLst>
  </p:cmAuthor>
  <p:cmAuthor id="3" name="Wirth-Hawkins, Christina" initials="WC" lastIdx="5" clrIdx="2">
    <p:extLst>
      <p:ext uri="{19B8F6BF-5375-455C-9EA6-DF929625EA0E}">
        <p15:presenceInfo xmlns:p15="http://schemas.microsoft.com/office/powerpoint/2012/main" userId="S::Wirth-Hawkins_C@cde.state.co.us::8d4d8cee-ae6c-43f5-9a98-c68e2b1cb3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7521"/>
    <a:srgbClr val="488B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4660" autoAdjust="0"/>
  </p:normalViewPr>
  <p:slideViewPr>
    <p:cSldViewPr snapToGrid="0">
      <p:cViewPr varScale="1">
        <p:scale>
          <a:sx n="59" d="100"/>
          <a:sy n="59" d="100"/>
        </p:scale>
        <p:origin x="1272" y="5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6A7F35-B44E-4440-8942-41F36A6A3916}"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F2C664C6-74B4-4304-8BF1-E1570667250D}">
      <dgm:prSet/>
      <dgm:spPr/>
      <dgm:t>
        <a:bodyPr/>
        <a:lstStyle/>
        <a:p>
          <a:r>
            <a:rPr lang="en-US"/>
            <a:t>Audio amplification</a:t>
          </a:r>
        </a:p>
      </dgm:t>
    </dgm:pt>
    <dgm:pt modelId="{7C329E1C-C505-48C9-A3C1-AE4AC23C8EBD}" type="parTrans" cxnId="{DC550261-3227-408B-BD3D-19EAF16FFE18}">
      <dgm:prSet/>
      <dgm:spPr/>
      <dgm:t>
        <a:bodyPr/>
        <a:lstStyle/>
        <a:p>
          <a:endParaRPr lang="en-US"/>
        </a:p>
      </dgm:t>
    </dgm:pt>
    <dgm:pt modelId="{4497B7B5-1D7A-4D10-A2E4-D7A5C2BE519D}" type="sibTrans" cxnId="{DC550261-3227-408B-BD3D-19EAF16FFE18}">
      <dgm:prSet/>
      <dgm:spPr/>
      <dgm:t>
        <a:bodyPr/>
        <a:lstStyle/>
        <a:p>
          <a:endParaRPr lang="en-US"/>
        </a:p>
      </dgm:t>
    </dgm:pt>
    <dgm:pt modelId="{0CD12396-A63C-4CD5-BD07-857B8DB61EA3}">
      <dgm:prSet/>
      <dgm:spPr/>
      <dgm:t>
        <a:bodyPr/>
        <a:lstStyle/>
        <a:p>
          <a:r>
            <a:rPr lang="en-US"/>
            <a:t>Color contrast</a:t>
          </a:r>
        </a:p>
      </dgm:t>
    </dgm:pt>
    <dgm:pt modelId="{5B4B4F84-FA1B-4716-AB2B-7EFA1F59E975}" type="parTrans" cxnId="{CA57CACA-03C9-4CA8-A4E4-9FC696E6CB96}">
      <dgm:prSet/>
      <dgm:spPr/>
      <dgm:t>
        <a:bodyPr/>
        <a:lstStyle/>
        <a:p>
          <a:endParaRPr lang="en-US"/>
        </a:p>
      </dgm:t>
    </dgm:pt>
    <dgm:pt modelId="{C3AE1F98-9251-4784-8350-A48AA9AB966F}" type="sibTrans" cxnId="{CA57CACA-03C9-4CA8-A4E4-9FC696E6CB96}">
      <dgm:prSet/>
      <dgm:spPr/>
      <dgm:t>
        <a:bodyPr/>
        <a:lstStyle/>
        <a:p>
          <a:endParaRPr lang="en-US"/>
        </a:p>
      </dgm:t>
    </dgm:pt>
    <dgm:pt modelId="{6F41D63D-2BBB-4B96-9A48-6359C577DE57}">
      <dgm:prSet/>
      <dgm:spPr/>
      <dgm:t>
        <a:bodyPr/>
        <a:lstStyle/>
        <a:p>
          <a:r>
            <a:rPr lang="en-US"/>
            <a:t>Answer eliminator</a:t>
          </a:r>
        </a:p>
      </dgm:t>
    </dgm:pt>
    <dgm:pt modelId="{8ED2C93F-AA24-4F28-9673-F598BCCBB5A9}" type="parTrans" cxnId="{2E4B3C97-85F5-44D1-9E2C-E6376FCBE15C}">
      <dgm:prSet/>
      <dgm:spPr/>
      <dgm:t>
        <a:bodyPr/>
        <a:lstStyle/>
        <a:p>
          <a:endParaRPr lang="en-US"/>
        </a:p>
      </dgm:t>
    </dgm:pt>
    <dgm:pt modelId="{4809CCF7-0FB5-4778-A2CA-039AFE946089}" type="sibTrans" cxnId="{2E4B3C97-85F5-44D1-9E2C-E6376FCBE15C}">
      <dgm:prSet/>
      <dgm:spPr/>
      <dgm:t>
        <a:bodyPr/>
        <a:lstStyle/>
        <a:p>
          <a:endParaRPr lang="en-US"/>
        </a:p>
      </dgm:t>
    </dgm:pt>
    <dgm:pt modelId="{8D2E1093-64E8-4705-9815-664F94971A5C}">
      <dgm:prSet/>
      <dgm:spPr/>
      <dgm:t>
        <a:bodyPr/>
        <a:lstStyle/>
        <a:p>
          <a:r>
            <a:rPr lang="en-US"/>
            <a:t>Frequent breaks (does not stop the clock)</a:t>
          </a:r>
        </a:p>
      </dgm:t>
    </dgm:pt>
    <dgm:pt modelId="{966927B3-14A8-4D1B-B405-BFD32E92C306}" type="parTrans" cxnId="{01B22948-1D75-44E4-A348-FB502C7527B0}">
      <dgm:prSet/>
      <dgm:spPr/>
      <dgm:t>
        <a:bodyPr/>
        <a:lstStyle/>
        <a:p>
          <a:endParaRPr lang="en-US"/>
        </a:p>
      </dgm:t>
    </dgm:pt>
    <dgm:pt modelId="{000C73C7-8549-4ED5-B339-CEF0D4DE59A3}" type="sibTrans" cxnId="{01B22948-1D75-44E4-A348-FB502C7527B0}">
      <dgm:prSet/>
      <dgm:spPr/>
      <dgm:t>
        <a:bodyPr/>
        <a:lstStyle/>
        <a:p>
          <a:endParaRPr lang="en-US"/>
        </a:p>
      </dgm:t>
    </dgm:pt>
    <dgm:pt modelId="{F548CE88-C553-4F2D-9541-04650B5DC333}">
      <dgm:prSet/>
      <dgm:spPr/>
      <dgm:t>
        <a:bodyPr/>
        <a:lstStyle/>
        <a:p>
          <a:r>
            <a:rPr lang="en-US"/>
            <a:t>General admin directions read aloud/repeated/ clarified</a:t>
          </a:r>
        </a:p>
      </dgm:t>
    </dgm:pt>
    <dgm:pt modelId="{D37C6F38-D176-4731-8958-62D8C2D3C14D}" type="parTrans" cxnId="{381CCF19-ABCF-4267-BE6A-6E1081DF1F21}">
      <dgm:prSet/>
      <dgm:spPr/>
      <dgm:t>
        <a:bodyPr/>
        <a:lstStyle/>
        <a:p>
          <a:endParaRPr lang="en-US"/>
        </a:p>
      </dgm:t>
    </dgm:pt>
    <dgm:pt modelId="{E572B92A-45A5-426E-9AE9-31480703734C}" type="sibTrans" cxnId="{381CCF19-ABCF-4267-BE6A-6E1081DF1F21}">
      <dgm:prSet/>
      <dgm:spPr/>
      <dgm:t>
        <a:bodyPr/>
        <a:lstStyle/>
        <a:p>
          <a:endParaRPr lang="en-US"/>
        </a:p>
      </dgm:t>
    </dgm:pt>
    <dgm:pt modelId="{42C5DE07-1219-4313-BE9C-CEA35460EA88}">
      <dgm:prSet/>
      <dgm:spPr/>
      <dgm:t>
        <a:bodyPr/>
        <a:lstStyle/>
        <a:p>
          <a:r>
            <a:rPr lang="en-US"/>
            <a:t>Highlight tool</a:t>
          </a:r>
        </a:p>
      </dgm:t>
    </dgm:pt>
    <dgm:pt modelId="{71F70589-1C80-4D70-A8E9-03ED65ABAEF2}" type="parTrans" cxnId="{8345D26A-814E-482A-8619-4B83B09C0471}">
      <dgm:prSet/>
      <dgm:spPr/>
      <dgm:t>
        <a:bodyPr/>
        <a:lstStyle/>
        <a:p>
          <a:endParaRPr lang="en-US"/>
        </a:p>
      </dgm:t>
    </dgm:pt>
    <dgm:pt modelId="{C2DFA7F4-4DAA-4D2C-B621-B9F10580769A}" type="sibTrans" cxnId="{8345D26A-814E-482A-8619-4B83B09C0471}">
      <dgm:prSet/>
      <dgm:spPr/>
      <dgm:t>
        <a:bodyPr/>
        <a:lstStyle/>
        <a:p>
          <a:endParaRPr lang="en-US"/>
        </a:p>
      </dgm:t>
    </dgm:pt>
    <dgm:pt modelId="{F83F3563-F25A-49C8-B003-A5685422B924}">
      <dgm:prSet/>
      <dgm:spPr/>
      <dgm:t>
        <a:bodyPr/>
        <a:lstStyle/>
        <a:p>
          <a:r>
            <a:rPr lang="en-US"/>
            <a:t>Headphones/noise buffers</a:t>
          </a:r>
        </a:p>
      </dgm:t>
    </dgm:pt>
    <dgm:pt modelId="{803748BC-4C99-45CF-A7EC-B7A48E03D629}" type="parTrans" cxnId="{0DE5D248-C2AD-4234-8E08-8E0E4B60CF9D}">
      <dgm:prSet/>
      <dgm:spPr/>
      <dgm:t>
        <a:bodyPr/>
        <a:lstStyle/>
        <a:p>
          <a:endParaRPr lang="en-US"/>
        </a:p>
      </dgm:t>
    </dgm:pt>
    <dgm:pt modelId="{CFFE3F3B-8507-4864-B3A9-DB5DC1ABDA40}" type="sibTrans" cxnId="{0DE5D248-C2AD-4234-8E08-8E0E4B60CF9D}">
      <dgm:prSet/>
      <dgm:spPr/>
      <dgm:t>
        <a:bodyPr/>
        <a:lstStyle/>
        <a:p>
          <a:endParaRPr lang="en-US"/>
        </a:p>
      </dgm:t>
    </dgm:pt>
    <dgm:pt modelId="{B096D464-A12F-428B-B14B-B151FD245462}">
      <dgm:prSet/>
      <dgm:spPr/>
      <dgm:t>
        <a:bodyPr/>
        <a:lstStyle/>
        <a:p>
          <a:r>
            <a:rPr lang="en-US"/>
            <a:t>Line reader </a:t>
          </a:r>
        </a:p>
      </dgm:t>
    </dgm:pt>
    <dgm:pt modelId="{AC4B851D-58EB-407A-BA5E-6CD5210ECC15}" type="parTrans" cxnId="{EE9B2338-4A53-4976-AD01-8D69CFA5A806}">
      <dgm:prSet/>
      <dgm:spPr/>
      <dgm:t>
        <a:bodyPr/>
        <a:lstStyle/>
        <a:p>
          <a:endParaRPr lang="en-US"/>
        </a:p>
      </dgm:t>
    </dgm:pt>
    <dgm:pt modelId="{86C6B628-B2C2-4836-9D10-F7C028FEB3AD}" type="sibTrans" cxnId="{EE9B2338-4A53-4976-AD01-8D69CFA5A806}">
      <dgm:prSet/>
      <dgm:spPr/>
      <dgm:t>
        <a:bodyPr/>
        <a:lstStyle/>
        <a:p>
          <a:endParaRPr lang="en-US"/>
        </a:p>
      </dgm:t>
    </dgm:pt>
    <dgm:pt modelId="{7366D15D-CA7F-42EC-9CF3-67D04476FE99}">
      <dgm:prSet/>
      <dgm:spPr/>
      <dgm:t>
        <a:bodyPr/>
        <a:lstStyle/>
        <a:p>
          <a:r>
            <a:rPr lang="en-US"/>
            <a:t>Zoom-In/enlargement notepad</a:t>
          </a:r>
        </a:p>
      </dgm:t>
    </dgm:pt>
    <dgm:pt modelId="{6E3E16B0-4688-4D9E-BC43-A219670AAB9C}" type="parTrans" cxnId="{4BE05AA8-DD7B-4CC7-9BB9-B23CEB7CFDDD}">
      <dgm:prSet/>
      <dgm:spPr/>
      <dgm:t>
        <a:bodyPr/>
        <a:lstStyle/>
        <a:p>
          <a:endParaRPr lang="en-US"/>
        </a:p>
      </dgm:t>
    </dgm:pt>
    <dgm:pt modelId="{84C20A14-6AB3-4289-871F-F4574748E519}" type="sibTrans" cxnId="{4BE05AA8-DD7B-4CC7-9BB9-B23CEB7CFDDD}">
      <dgm:prSet/>
      <dgm:spPr/>
      <dgm:t>
        <a:bodyPr/>
        <a:lstStyle/>
        <a:p>
          <a:endParaRPr lang="en-US"/>
        </a:p>
      </dgm:t>
    </dgm:pt>
    <dgm:pt modelId="{D105ED03-70AA-42A5-8725-24C022516DC1}">
      <dgm:prSet/>
      <dgm:spPr/>
      <dgm:t>
        <a:bodyPr/>
        <a:lstStyle/>
        <a:p>
          <a:r>
            <a:rPr lang="en-US"/>
            <a:t>Pop up glossary</a:t>
          </a:r>
        </a:p>
      </dgm:t>
    </dgm:pt>
    <dgm:pt modelId="{B545895D-A272-43AB-B0A8-7B4529375586}" type="parTrans" cxnId="{2078276D-ECC7-47BD-A2DD-2B50D5BE429F}">
      <dgm:prSet/>
      <dgm:spPr/>
      <dgm:t>
        <a:bodyPr/>
        <a:lstStyle/>
        <a:p>
          <a:endParaRPr lang="en-US"/>
        </a:p>
      </dgm:t>
    </dgm:pt>
    <dgm:pt modelId="{251542BE-5B93-4BE4-BBC7-BC0D90EC34D5}" type="sibTrans" cxnId="{2078276D-ECC7-47BD-A2DD-2B50D5BE429F}">
      <dgm:prSet/>
      <dgm:spPr/>
      <dgm:t>
        <a:bodyPr/>
        <a:lstStyle/>
        <a:p>
          <a:endParaRPr lang="en-US"/>
        </a:p>
      </dgm:t>
    </dgm:pt>
    <dgm:pt modelId="{85552500-EABB-4657-93ED-117F6121BA80}">
      <dgm:prSet/>
      <dgm:spPr/>
      <dgm:t>
        <a:bodyPr/>
        <a:lstStyle/>
        <a:p>
          <a:r>
            <a:rPr lang="en-US"/>
            <a:t>External spell check device</a:t>
          </a:r>
        </a:p>
      </dgm:t>
    </dgm:pt>
    <dgm:pt modelId="{EB56EB1F-CB59-4274-8BA3-82A2DDDE51A3}" type="parTrans" cxnId="{DAD454A3-CD01-477E-BEFA-18FFC940F4E3}">
      <dgm:prSet/>
      <dgm:spPr/>
      <dgm:t>
        <a:bodyPr/>
        <a:lstStyle/>
        <a:p>
          <a:endParaRPr lang="en-US"/>
        </a:p>
      </dgm:t>
    </dgm:pt>
    <dgm:pt modelId="{9D89E132-1AD6-49B5-B41B-79A7B0182859}" type="sibTrans" cxnId="{DAD454A3-CD01-477E-BEFA-18FFC940F4E3}">
      <dgm:prSet/>
      <dgm:spPr/>
      <dgm:t>
        <a:bodyPr/>
        <a:lstStyle/>
        <a:p>
          <a:endParaRPr lang="en-US"/>
        </a:p>
      </dgm:t>
    </dgm:pt>
    <dgm:pt modelId="{5CA8EBA9-1F1E-4C0E-BA40-A8E4713B3203}">
      <dgm:prSet/>
      <dgm:spPr/>
      <dgm:t>
        <a:bodyPr/>
        <a:lstStyle/>
        <a:p>
          <a:r>
            <a:rPr lang="en-US"/>
            <a:t>Text-to-speech</a:t>
          </a:r>
        </a:p>
      </dgm:t>
    </dgm:pt>
    <dgm:pt modelId="{D6371729-7D1D-42AC-AE72-57045A811C27}" type="parTrans" cxnId="{ADC3B0DA-7814-4FA9-A1F8-1755A94BABC1}">
      <dgm:prSet/>
      <dgm:spPr/>
      <dgm:t>
        <a:bodyPr/>
        <a:lstStyle/>
        <a:p>
          <a:endParaRPr lang="en-US"/>
        </a:p>
      </dgm:t>
    </dgm:pt>
    <dgm:pt modelId="{ADA0F512-2018-4DC2-A2CA-1BA5EF43DFE0}" type="sibTrans" cxnId="{ADC3B0DA-7814-4FA9-A1F8-1755A94BABC1}">
      <dgm:prSet/>
      <dgm:spPr/>
      <dgm:t>
        <a:bodyPr/>
        <a:lstStyle/>
        <a:p>
          <a:endParaRPr lang="en-US"/>
        </a:p>
      </dgm:t>
    </dgm:pt>
    <dgm:pt modelId="{A4C69B5B-F85C-4E5B-81E8-AB9351ED5F43}">
      <dgm:prSet/>
      <dgm:spPr/>
      <dgm:t>
        <a:bodyPr/>
        <a:lstStyle/>
        <a:p>
          <a:r>
            <a:rPr lang="en-US"/>
            <a:t>Time and a half for Science</a:t>
          </a:r>
        </a:p>
      </dgm:t>
    </dgm:pt>
    <dgm:pt modelId="{B0DB082D-02F6-4566-A5F0-7045B4117F95}" type="parTrans" cxnId="{6F1B2A11-830B-4F18-9753-E1A6B728DC49}">
      <dgm:prSet/>
      <dgm:spPr/>
      <dgm:t>
        <a:bodyPr/>
        <a:lstStyle/>
        <a:p>
          <a:endParaRPr lang="en-US"/>
        </a:p>
      </dgm:t>
    </dgm:pt>
    <dgm:pt modelId="{51EA8345-5146-444E-9D9D-CB7F58C50EC6}" type="sibTrans" cxnId="{6F1B2A11-830B-4F18-9753-E1A6B728DC49}">
      <dgm:prSet/>
      <dgm:spPr/>
      <dgm:t>
        <a:bodyPr/>
        <a:lstStyle/>
        <a:p>
          <a:endParaRPr lang="en-US"/>
        </a:p>
      </dgm:t>
    </dgm:pt>
    <dgm:pt modelId="{42603A66-8E63-4A13-BF51-6E156CE6425D}">
      <dgm:prSet/>
      <dgm:spPr/>
      <dgm:t>
        <a:bodyPr/>
        <a:lstStyle/>
        <a:p>
          <a:r>
            <a:rPr lang="en-US"/>
            <a:t>Oral script (reader/signer)</a:t>
          </a:r>
        </a:p>
      </dgm:t>
    </dgm:pt>
    <dgm:pt modelId="{59842987-AF20-48ED-979A-38B72A423147}" type="parTrans" cxnId="{6452D073-6EB3-48B2-B811-0391342B6C9A}">
      <dgm:prSet/>
      <dgm:spPr/>
      <dgm:t>
        <a:bodyPr/>
        <a:lstStyle/>
        <a:p>
          <a:endParaRPr lang="en-US"/>
        </a:p>
      </dgm:t>
    </dgm:pt>
    <dgm:pt modelId="{006C1BBC-1A81-4DF0-9705-AEC234142173}" type="sibTrans" cxnId="{6452D073-6EB3-48B2-B811-0391342B6C9A}">
      <dgm:prSet/>
      <dgm:spPr/>
      <dgm:t>
        <a:bodyPr/>
        <a:lstStyle/>
        <a:p>
          <a:endParaRPr lang="en-US"/>
        </a:p>
      </dgm:t>
    </dgm:pt>
    <dgm:pt modelId="{6E791051-8A68-46A6-AB21-25D166A9E972}">
      <dgm:prSet/>
      <dgm:spPr/>
      <dgm:t>
        <a:bodyPr/>
        <a:lstStyle/>
        <a:p>
          <a:r>
            <a:rPr lang="en-US"/>
            <a:t>Writing tools</a:t>
          </a:r>
        </a:p>
      </dgm:t>
    </dgm:pt>
    <dgm:pt modelId="{CCA3F402-E477-4F3C-89E6-AB748DE4493A}" type="parTrans" cxnId="{6DBA7C1B-FFA2-4AA0-8B5B-F19C423ADE7F}">
      <dgm:prSet/>
      <dgm:spPr/>
      <dgm:t>
        <a:bodyPr/>
        <a:lstStyle/>
        <a:p>
          <a:endParaRPr lang="en-US"/>
        </a:p>
      </dgm:t>
    </dgm:pt>
    <dgm:pt modelId="{7609415E-74CA-4553-AA5A-CB3526C6E80D}" type="sibTrans" cxnId="{6DBA7C1B-FFA2-4AA0-8B5B-F19C423ADE7F}">
      <dgm:prSet/>
      <dgm:spPr/>
      <dgm:t>
        <a:bodyPr/>
        <a:lstStyle/>
        <a:p>
          <a:endParaRPr lang="en-US"/>
        </a:p>
      </dgm:t>
    </dgm:pt>
    <dgm:pt modelId="{DB9F6D01-6D3A-4CD7-93B3-A5C246BF3EBA}" type="pres">
      <dgm:prSet presAssocID="{BE6A7F35-B44E-4440-8942-41F36A6A3916}" presName="vert0" presStyleCnt="0">
        <dgm:presLayoutVars>
          <dgm:dir/>
          <dgm:animOne val="branch"/>
          <dgm:animLvl val="lvl"/>
        </dgm:presLayoutVars>
      </dgm:prSet>
      <dgm:spPr/>
    </dgm:pt>
    <dgm:pt modelId="{CC9E42DF-9E0B-41A5-AF27-5C5AC8BD2BEF}" type="pres">
      <dgm:prSet presAssocID="{F2C664C6-74B4-4304-8BF1-E1570667250D}" presName="thickLine" presStyleLbl="alignNode1" presStyleIdx="0" presStyleCnt="15"/>
      <dgm:spPr/>
    </dgm:pt>
    <dgm:pt modelId="{93195D8D-564F-4863-AF04-A0F9DA2E5EF8}" type="pres">
      <dgm:prSet presAssocID="{F2C664C6-74B4-4304-8BF1-E1570667250D}" presName="horz1" presStyleCnt="0"/>
      <dgm:spPr/>
    </dgm:pt>
    <dgm:pt modelId="{4E078E13-BFB4-426F-B8E1-8CDEF86E3712}" type="pres">
      <dgm:prSet presAssocID="{F2C664C6-74B4-4304-8BF1-E1570667250D}" presName="tx1" presStyleLbl="revTx" presStyleIdx="0" presStyleCnt="15"/>
      <dgm:spPr/>
    </dgm:pt>
    <dgm:pt modelId="{11479161-EDE0-41E8-A927-2FEE0EDC6C51}" type="pres">
      <dgm:prSet presAssocID="{F2C664C6-74B4-4304-8BF1-E1570667250D}" presName="vert1" presStyleCnt="0"/>
      <dgm:spPr/>
    </dgm:pt>
    <dgm:pt modelId="{E7F4A82C-9E1A-48AD-9960-00D655A7C030}" type="pres">
      <dgm:prSet presAssocID="{0CD12396-A63C-4CD5-BD07-857B8DB61EA3}" presName="thickLine" presStyleLbl="alignNode1" presStyleIdx="1" presStyleCnt="15"/>
      <dgm:spPr/>
    </dgm:pt>
    <dgm:pt modelId="{D3956824-4E0B-434E-A161-FF3EA07DE6FD}" type="pres">
      <dgm:prSet presAssocID="{0CD12396-A63C-4CD5-BD07-857B8DB61EA3}" presName="horz1" presStyleCnt="0"/>
      <dgm:spPr/>
    </dgm:pt>
    <dgm:pt modelId="{030853FB-F66E-4B81-9313-E865516C5F26}" type="pres">
      <dgm:prSet presAssocID="{0CD12396-A63C-4CD5-BD07-857B8DB61EA3}" presName="tx1" presStyleLbl="revTx" presStyleIdx="1" presStyleCnt="15"/>
      <dgm:spPr/>
    </dgm:pt>
    <dgm:pt modelId="{1928ABCC-2652-498B-A2B2-EBC9064A408E}" type="pres">
      <dgm:prSet presAssocID="{0CD12396-A63C-4CD5-BD07-857B8DB61EA3}" presName="vert1" presStyleCnt="0"/>
      <dgm:spPr/>
    </dgm:pt>
    <dgm:pt modelId="{BB5AECC5-3D34-4592-AED9-837418B2FD9B}" type="pres">
      <dgm:prSet presAssocID="{6F41D63D-2BBB-4B96-9A48-6359C577DE57}" presName="thickLine" presStyleLbl="alignNode1" presStyleIdx="2" presStyleCnt="15"/>
      <dgm:spPr/>
    </dgm:pt>
    <dgm:pt modelId="{E8B8D54F-DFF7-4C75-ACBE-3AB74607BF81}" type="pres">
      <dgm:prSet presAssocID="{6F41D63D-2BBB-4B96-9A48-6359C577DE57}" presName="horz1" presStyleCnt="0"/>
      <dgm:spPr/>
    </dgm:pt>
    <dgm:pt modelId="{32EDD528-7FE8-4E7A-BE09-CB0D8AA7075A}" type="pres">
      <dgm:prSet presAssocID="{6F41D63D-2BBB-4B96-9A48-6359C577DE57}" presName="tx1" presStyleLbl="revTx" presStyleIdx="2" presStyleCnt="15"/>
      <dgm:spPr/>
    </dgm:pt>
    <dgm:pt modelId="{0C6A5298-D4F2-4F29-BEDE-858ADBBBE6D5}" type="pres">
      <dgm:prSet presAssocID="{6F41D63D-2BBB-4B96-9A48-6359C577DE57}" presName="vert1" presStyleCnt="0"/>
      <dgm:spPr/>
    </dgm:pt>
    <dgm:pt modelId="{8BE70724-C78E-4A9B-9FCF-3314BC1A3E79}" type="pres">
      <dgm:prSet presAssocID="{8D2E1093-64E8-4705-9815-664F94971A5C}" presName="thickLine" presStyleLbl="alignNode1" presStyleIdx="3" presStyleCnt="15"/>
      <dgm:spPr/>
    </dgm:pt>
    <dgm:pt modelId="{7958E117-9C5A-4447-844F-DF42133D9B96}" type="pres">
      <dgm:prSet presAssocID="{8D2E1093-64E8-4705-9815-664F94971A5C}" presName="horz1" presStyleCnt="0"/>
      <dgm:spPr/>
    </dgm:pt>
    <dgm:pt modelId="{AE2505FD-35D4-45CE-B3F0-B7D60A40C98F}" type="pres">
      <dgm:prSet presAssocID="{8D2E1093-64E8-4705-9815-664F94971A5C}" presName="tx1" presStyleLbl="revTx" presStyleIdx="3" presStyleCnt="15"/>
      <dgm:spPr/>
    </dgm:pt>
    <dgm:pt modelId="{39D73747-02B0-4B7B-B12A-6DE95DD01C3E}" type="pres">
      <dgm:prSet presAssocID="{8D2E1093-64E8-4705-9815-664F94971A5C}" presName="vert1" presStyleCnt="0"/>
      <dgm:spPr/>
    </dgm:pt>
    <dgm:pt modelId="{EC390B01-1FB4-4AF1-B944-18370FAF7064}" type="pres">
      <dgm:prSet presAssocID="{F548CE88-C553-4F2D-9541-04650B5DC333}" presName="thickLine" presStyleLbl="alignNode1" presStyleIdx="4" presStyleCnt="15"/>
      <dgm:spPr/>
    </dgm:pt>
    <dgm:pt modelId="{E69F7455-B899-4620-8275-C846C13FF6E2}" type="pres">
      <dgm:prSet presAssocID="{F548CE88-C553-4F2D-9541-04650B5DC333}" presName="horz1" presStyleCnt="0"/>
      <dgm:spPr/>
    </dgm:pt>
    <dgm:pt modelId="{04E5440F-9898-4C49-9B40-1CCE81CC48D9}" type="pres">
      <dgm:prSet presAssocID="{F548CE88-C553-4F2D-9541-04650B5DC333}" presName="tx1" presStyleLbl="revTx" presStyleIdx="4" presStyleCnt="15"/>
      <dgm:spPr/>
    </dgm:pt>
    <dgm:pt modelId="{ADF7989B-8B09-4F40-9161-2977E066BBB8}" type="pres">
      <dgm:prSet presAssocID="{F548CE88-C553-4F2D-9541-04650B5DC333}" presName="vert1" presStyleCnt="0"/>
      <dgm:spPr/>
    </dgm:pt>
    <dgm:pt modelId="{C0C77997-805B-4437-9FAE-C3E57D26E7C7}" type="pres">
      <dgm:prSet presAssocID="{42C5DE07-1219-4313-BE9C-CEA35460EA88}" presName="thickLine" presStyleLbl="alignNode1" presStyleIdx="5" presStyleCnt="15"/>
      <dgm:spPr/>
    </dgm:pt>
    <dgm:pt modelId="{2DCC8AFB-F8B4-4D8C-A513-93C6C8E94DC5}" type="pres">
      <dgm:prSet presAssocID="{42C5DE07-1219-4313-BE9C-CEA35460EA88}" presName="horz1" presStyleCnt="0"/>
      <dgm:spPr/>
    </dgm:pt>
    <dgm:pt modelId="{0B1B37FA-5879-4882-88E3-3AABB49636F5}" type="pres">
      <dgm:prSet presAssocID="{42C5DE07-1219-4313-BE9C-CEA35460EA88}" presName="tx1" presStyleLbl="revTx" presStyleIdx="5" presStyleCnt="15"/>
      <dgm:spPr/>
    </dgm:pt>
    <dgm:pt modelId="{DF3B3320-0FAD-4527-A5CB-19832BDBE890}" type="pres">
      <dgm:prSet presAssocID="{42C5DE07-1219-4313-BE9C-CEA35460EA88}" presName="vert1" presStyleCnt="0"/>
      <dgm:spPr/>
    </dgm:pt>
    <dgm:pt modelId="{E23EA0A1-60D2-4678-A8E9-FDBC6E6BFD77}" type="pres">
      <dgm:prSet presAssocID="{F83F3563-F25A-49C8-B003-A5685422B924}" presName="thickLine" presStyleLbl="alignNode1" presStyleIdx="6" presStyleCnt="15"/>
      <dgm:spPr/>
    </dgm:pt>
    <dgm:pt modelId="{2D78FFE9-36AA-4736-AF40-C6AF27438FAF}" type="pres">
      <dgm:prSet presAssocID="{F83F3563-F25A-49C8-B003-A5685422B924}" presName="horz1" presStyleCnt="0"/>
      <dgm:spPr/>
    </dgm:pt>
    <dgm:pt modelId="{CA1C8C4E-052D-4C61-A939-673EA02494A5}" type="pres">
      <dgm:prSet presAssocID="{F83F3563-F25A-49C8-B003-A5685422B924}" presName="tx1" presStyleLbl="revTx" presStyleIdx="6" presStyleCnt="15"/>
      <dgm:spPr/>
    </dgm:pt>
    <dgm:pt modelId="{2BEECAB0-85AD-4507-AFEA-16D8451690E4}" type="pres">
      <dgm:prSet presAssocID="{F83F3563-F25A-49C8-B003-A5685422B924}" presName="vert1" presStyleCnt="0"/>
      <dgm:spPr/>
    </dgm:pt>
    <dgm:pt modelId="{E0C38D2E-FDD8-4CE5-B4F6-D7298B4AAF9D}" type="pres">
      <dgm:prSet presAssocID="{B096D464-A12F-428B-B14B-B151FD245462}" presName="thickLine" presStyleLbl="alignNode1" presStyleIdx="7" presStyleCnt="15"/>
      <dgm:spPr/>
    </dgm:pt>
    <dgm:pt modelId="{1A232369-D7E4-43FE-B1C7-7D36058609F2}" type="pres">
      <dgm:prSet presAssocID="{B096D464-A12F-428B-B14B-B151FD245462}" presName="horz1" presStyleCnt="0"/>
      <dgm:spPr/>
    </dgm:pt>
    <dgm:pt modelId="{F4F2A2DD-B53F-4676-B84E-10B3AC230FE8}" type="pres">
      <dgm:prSet presAssocID="{B096D464-A12F-428B-B14B-B151FD245462}" presName="tx1" presStyleLbl="revTx" presStyleIdx="7" presStyleCnt="15"/>
      <dgm:spPr/>
    </dgm:pt>
    <dgm:pt modelId="{ABCBA0EB-ABF4-4A53-92A3-1B478D414B0A}" type="pres">
      <dgm:prSet presAssocID="{B096D464-A12F-428B-B14B-B151FD245462}" presName="vert1" presStyleCnt="0"/>
      <dgm:spPr/>
    </dgm:pt>
    <dgm:pt modelId="{7B62A067-C66F-4934-B302-F56624FDE772}" type="pres">
      <dgm:prSet presAssocID="{7366D15D-CA7F-42EC-9CF3-67D04476FE99}" presName="thickLine" presStyleLbl="alignNode1" presStyleIdx="8" presStyleCnt="15"/>
      <dgm:spPr/>
    </dgm:pt>
    <dgm:pt modelId="{02E17C85-168D-43FF-9368-422547ACC9FD}" type="pres">
      <dgm:prSet presAssocID="{7366D15D-CA7F-42EC-9CF3-67D04476FE99}" presName="horz1" presStyleCnt="0"/>
      <dgm:spPr/>
    </dgm:pt>
    <dgm:pt modelId="{3FD6857B-56CB-44DA-ABC0-115ED5B8F60C}" type="pres">
      <dgm:prSet presAssocID="{7366D15D-CA7F-42EC-9CF3-67D04476FE99}" presName="tx1" presStyleLbl="revTx" presStyleIdx="8" presStyleCnt="15"/>
      <dgm:spPr/>
    </dgm:pt>
    <dgm:pt modelId="{A8C8A3A8-BDD4-4C09-86EF-5B086D8DFD9C}" type="pres">
      <dgm:prSet presAssocID="{7366D15D-CA7F-42EC-9CF3-67D04476FE99}" presName="vert1" presStyleCnt="0"/>
      <dgm:spPr/>
    </dgm:pt>
    <dgm:pt modelId="{C41BD92E-DD3A-4030-AD8B-3F628973828F}" type="pres">
      <dgm:prSet presAssocID="{D105ED03-70AA-42A5-8725-24C022516DC1}" presName="thickLine" presStyleLbl="alignNode1" presStyleIdx="9" presStyleCnt="15"/>
      <dgm:spPr/>
    </dgm:pt>
    <dgm:pt modelId="{F0A6284D-2C33-4C37-A803-CD2669861337}" type="pres">
      <dgm:prSet presAssocID="{D105ED03-70AA-42A5-8725-24C022516DC1}" presName="horz1" presStyleCnt="0"/>
      <dgm:spPr/>
    </dgm:pt>
    <dgm:pt modelId="{E15C616F-DE73-4910-8EFC-4A58A26BCCD1}" type="pres">
      <dgm:prSet presAssocID="{D105ED03-70AA-42A5-8725-24C022516DC1}" presName="tx1" presStyleLbl="revTx" presStyleIdx="9" presStyleCnt="15"/>
      <dgm:spPr/>
    </dgm:pt>
    <dgm:pt modelId="{93F5EC2F-36E9-4B00-8373-4FF61D558251}" type="pres">
      <dgm:prSet presAssocID="{D105ED03-70AA-42A5-8725-24C022516DC1}" presName="vert1" presStyleCnt="0"/>
      <dgm:spPr/>
    </dgm:pt>
    <dgm:pt modelId="{4C8DFAA7-72D6-4840-B2EC-817B1D3E1BBC}" type="pres">
      <dgm:prSet presAssocID="{85552500-EABB-4657-93ED-117F6121BA80}" presName="thickLine" presStyleLbl="alignNode1" presStyleIdx="10" presStyleCnt="15"/>
      <dgm:spPr/>
    </dgm:pt>
    <dgm:pt modelId="{36090AA4-34E0-46BF-AFF2-BF8294964095}" type="pres">
      <dgm:prSet presAssocID="{85552500-EABB-4657-93ED-117F6121BA80}" presName="horz1" presStyleCnt="0"/>
      <dgm:spPr/>
    </dgm:pt>
    <dgm:pt modelId="{ABDA2673-72F9-44E0-941E-C77476CDF86E}" type="pres">
      <dgm:prSet presAssocID="{85552500-EABB-4657-93ED-117F6121BA80}" presName="tx1" presStyleLbl="revTx" presStyleIdx="10" presStyleCnt="15"/>
      <dgm:spPr/>
    </dgm:pt>
    <dgm:pt modelId="{640CD33E-3677-4F86-914E-5965BB02BF69}" type="pres">
      <dgm:prSet presAssocID="{85552500-EABB-4657-93ED-117F6121BA80}" presName="vert1" presStyleCnt="0"/>
      <dgm:spPr/>
    </dgm:pt>
    <dgm:pt modelId="{B50D7D40-A484-4AF4-8410-DB32656CCD85}" type="pres">
      <dgm:prSet presAssocID="{5CA8EBA9-1F1E-4C0E-BA40-A8E4713B3203}" presName="thickLine" presStyleLbl="alignNode1" presStyleIdx="11" presStyleCnt="15"/>
      <dgm:spPr/>
    </dgm:pt>
    <dgm:pt modelId="{6CB759CA-4A3B-4AC1-97D8-EA763E4C35FF}" type="pres">
      <dgm:prSet presAssocID="{5CA8EBA9-1F1E-4C0E-BA40-A8E4713B3203}" presName="horz1" presStyleCnt="0"/>
      <dgm:spPr/>
    </dgm:pt>
    <dgm:pt modelId="{7449E03D-5DBC-4E36-B9C4-3BEDA77F3CA8}" type="pres">
      <dgm:prSet presAssocID="{5CA8EBA9-1F1E-4C0E-BA40-A8E4713B3203}" presName="tx1" presStyleLbl="revTx" presStyleIdx="11" presStyleCnt="15"/>
      <dgm:spPr/>
    </dgm:pt>
    <dgm:pt modelId="{381CCA20-9D6E-4438-BAC0-224C304B0C0E}" type="pres">
      <dgm:prSet presAssocID="{5CA8EBA9-1F1E-4C0E-BA40-A8E4713B3203}" presName="vert1" presStyleCnt="0"/>
      <dgm:spPr/>
    </dgm:pt>
    <dgm:pt modelId="{595F1842-B93C-47B4-9B68-81F9B271E4E8}" type="pres">
      <dgm:prSet presAssocID="{A4C69B5B-F85C-4E5B-81E8-AB9351ED5F43}" presName="thickLine" presStyleLbl="alignNode1" presStyleIdx="12" presStyleCnt="15"/>
      <dgm:spPr/>
    </dgm:pt>
    <dgm:pt modelId="{28E83C40-27A1-4231-9FB0-D8A9DEE60735}" type="pres">
      <dgm:prSet presAssocID="{A4C69B5B-F85C-4E5B-81E8-AB9351ED5F43}" presName="horz1" presStyleCnt="0"/>
      <dgm:spPr/>
    </dgm:pt>
    <dgm:pt modelId="{BBE9BD1A-F914-4DD1-B4AE-9DAF1E2147AF}" type="pres">
      <dgm:prSet presAssocID="{A4C69B5B-F85C-4E5B-81E8-AB9351ED5F43}" presName="tx1" presStyleLbl="revTx" presStyleIdx="12" presStyleCnt="15"/>
      <dgm:spPr/>
    </dgm:pt>
    <dgm:pt modelId="{3F4115DF-AF24-4A2F-A45B-39D96ECEEC97}" type="pres">
      <dgm:prSet presAssocID="{A4C69B5B-F85C-4E5B-81E8-AB9351ED5F43}" presName="vert1" presStyleCnt="0"/>
      <dgm:spPr/>
    </dgm:pt>
    <dgm:pt modelId="{D549070C-FDED-4D3F-AB05-823CCF2BD36D}" type="pres">
      <dgm:prSet presAssocID="{42603A66-8E63-4A13-BF51-6E156CE6425D}" presName="thickLine" presStyleLbl="alignNode1" presStyleIdx="13" presStyleCnt="15"/>
      <dgm:spPr/>
    </dgm:pt>
    <dgm:pt modelId="{5E7D50EB-A075-43E2-89C6-C9A3AA4CBE57}" type="pres">
      <dgm:prSet presAssocID="{42603A66-8E63-4A13-BF51-6E156CE6425D}" presName="horz1" presStyleCnt="0"/>
      <dgm:spPr/>
    </dgm:pt>
    <dgm:pt modelId="{C5174FA7-9DF7-4B98-B475-9F329519E9D4}" type="pres">
      <dgm:prSet presAssocID="{42603A66-8E63-4A13-BF51-6E156CE6425D}" presName="tx1" presStyleLbl="revTx" presStyleIdx="13" presStyleCnt="15"/>
      <dgm:spPr/>
    </dgm:pt>
    <dgm:pt modelId="{7CBAB962-94B2-42BF-979C-6D58FA3D9C68}" type="pres">
      <dgm:prSet presAssocID="{42603A66-8E63-4A13-BF51-6E156CE6425D}" presName="vert1" presStyleCnt="0"/>
      <dgm:spPr/>
    </dgm:pt>
    <dgm:pt modelId="{858BBA75-CD1E-447F-B8A9-833B4817A38F}" type="pres">
      <dgm:prSet presAssocID="{6E791051-8A68-46A6-AB21-25D166A9E972}" presName="thickLine" presStyleLbl="alignNode1" presStyleIdx="14" presStyleCnt="15"/>
      <dgm:spPr/>
    </dgm:pt>
    <dgm:pt modelId="{B58C421B-EF85-4718-96F6-F7320CCC94DC}" type="pres">
      <dgm:prSet presAssocID="{6E791051-8A68-46A6-AB21-25D166A9E972}" presName="horz1" presStyleCnt="0"/>
      <dgm:spPr/>
    </dgm:pt>
    <dgm:pt modelId="{C909BAEC-D1D8-45E7-9282-CC113A51CAE9}" type="pres">
      <dgm:prSet presAssocID="{6E791051-8A68-46A6-AB21-25D166A9E972}" presName="tx1" presStyleLbl="revTx" presStyleIdx="14" presStyleCnt="15"/>
      <dgm:spPr/>
    </dgm:pt>
    <dgm:pt modelId="{CA96987B-8631-4400-AFEE-4C68322EB849}" type="pres">
      <dgm:prSet presAssocID="{6E791051-8A68-46A6-AB21-25D166A9E972}" presName="vert1" presStyleCnt="0"/>
      <dgm:spPr/>
    </dgm:pt>
  </dgm:ptLst>
  <dgm:cxnLst>
    <dgm:cxn modelId="{CFE2F303-7C14-4927-8F83-8C9CA29618C0}" type="presOf" srcId="{85552500-EABB-4657-93ED-117F6121BA80}" destId="{ABDA2673-72F9-44E0-941E-C77476CDF86E}" srcOrd="0" destOrd="0" presId="urn:microsoft.com/office/officeart/2008/layout/LinedList"/>
    <dgm:cxn modelId="{ABC2400F-2A72-4602-BD48-7E9326D12229}" type="presOf" srcId="{F548CE88-C553-4F2D-9541-04650B5DC333}" destId="{04E5440F-9898-4C49-9B40-1CCE81CC48D9}" srcOrd="0" destOrd="0" presId="urn:microsoft.com/office/officeart/2008/layout/LinedList"/>
    <dgm:cxn modelId="{6F1B2A11-830B-4F18-9753-E1A6B728DC49}" srcId="{BE6A7F35-B44E-4440-8942-41F36A6A3916}" destId="{A4C69B5B-F85C-4E5B-81E8-AB9351ED5F43}" srcOrd="12" destOrd="0" parTransId="{B0DB082D-02F6-4566-A5F0-7045B4117F95}" sibTransId="{51EA8345-5146-444E-9D9D-CB7F58C50EC6}"/>
    <dgm:cxn modelId="{381CCF19-ABCF-4267-BE6A-6E1081DF1F21}" srcId="{BE6A7F35-B44E-4440-8942-41F36A6A3916}" destId="{F548CE88-C553-4F2D-9541-04650B5DC333}" srcOrd="4" destOrd="0" parTransId="{D37C6F38-D176-4731-8958-62D8C2D3C14D}" sibTransId="{E572B92A-45A5-426E-9AE9-31480703734C}"/>
    <dgm:cxn modelId="{6DBA7C1B-FFA2-4AA0-8B5B-F19C423ADE7F}" srcId="{BE6A7F35-B44E-4440-8942-41F36A6A3916}" destId="{6E791051-8A68-46A6-AB21-25D166A9E972}" srcOrd="14" destOrd="0" parTransId="{CCA3F402-E477-4F3C-89E6-AB748DE4493A}" sibTransId="{7609415E-74CA-4553-AA5A-CB3526C6E80D}"/>
    <dgm:cxn modelId="{CFF1821C-E5A1-4EDA-A5BF-3C148DF702AA}" type="presOf" srcId="{8D2E1093-64E8-4705-9815-664F94971A5C}" destId="{AE2505FD-35D4-45CE-B3F0-B7D60A40C98F}" srcOrd="0" destOrd="0" presId="urn:microsoft.com/office/officeart/2008/layout/LinedList"/>
    <dgm:cxn modelId="{248EA11E-259F-4666-92F0-E1EC83BDA64B}" type="presOf" srcId="{5CA8EBA9-1F1E-4C0E-BA40-A8E4713B3203}" destId="{7449E03D-5DBC-4E36-B9C4-3BEDA77F3CA8}" srcOrd="0" destOrd="0" presId="urn:microsoft.com/office/officeart/2008/layout/LinedList"/>
    <dgm:cxn modelId="{EE9B2338-4A53-4976-AD01-8D69CFA5A806}" srcId="{BE6A7F35-B44E-4440-8942-41F36A6A3916}" destId="{B096D464-A12F-428B-B14B-B151FD245462}" srcOrd="7" destOrd="0" parTransId="{AC4B851D-58EB-407A-BA5E-6CD5210ECC15}" sibTransId="{86C6B628-B2C2-4836-9D10-F7C028FEB3AD}"/>
    <dgm:cxn modelId="{DC550261-3227-408B-BD3D-19EAF16FFE18}" srcId="{BE6A7F35-B44E-4440-8942-41F36A6A3916}" destId="{F2C664C6-74B4-4304-8BF1-E1570667250D}" srcOrd="0" destOrd="0" parTransId="{7C329E1C-C505-48C9-A3C1-AE4AC23C8EBD}" sibTransId="{4497B7B5-1D7A-4D10-A2E4-D7A5C2BE519D}"/>
    <dgm:cxn modelId="{12D4A567-F123-43F4-A19F-D23831C6155D}" type="presOf" srcId="{BE6A7F35-B44E-4440-8942-41F36A6A3916}" destId="{DB9F6D01-6D3A-4CD7-93B3-A5C246BF3EBA}" srcOrd="0" destOrd="0" presId="urn:microsoft.com/office/officeart/2008/layout/LinedList"/>
    <dgm:cxn modelId="{01B22948-1D75-44E4-A348-FB502C7527B0}" srcId="{BE6A7F35-B44E-4440-8942-41F36A6A3916}" destId="{8D2E1093-64E8-4705-9815-664F94971A5C}" srcOrd="3" destOrd="0" parTransId="{966927B3-14A8-4D1B-B405-BFD32E92C306}" sibTransId="{000C73C7-8549-4ED5-B339-CEF0D4DE59A3}"/>
    <dgm:cxn modelId="{0DE5D248-C2AD-4234-8E08-8E0E4B60CF9D}" srcId="{BE6A7F35-B44E-4440-8942-41F36A6A3916}" destId="{F83F3563-F25A-49C8-B003-A5685422B924}" srcOrd="6" destOrd="0" parTransId="{803748BC-4C99-45CF-A7EC-B7A48E03D629}" sibTransId="{CFFE3F3B-8507-4864-B3A9-DB5DC1ABDA40}"/>
    <dgm:cxn modelId="{8345D26A-814E-482A-8619-4B83B09C0471}" srcId="{BE6A7F35-B44E-4440-8942-41F36A6A3916}" destId="{42C5DE07-1219-4313-BE9C-CEA35460EA88}" srcOrd="5" destOrd="0" parTransId="{71F70589-1C80-4D70-A8E9-03ED65ABAEF2}" sibTransId="{C2DFA7F4-4DAA-4D2C-B621-B9F10580769A}"/>
    <dgm:cxn modelId="{2078276D-ECC7-47BD-A2DD-2B50D5BE429F}" srcId="{BE6A7F35-B44E-4440-8942-41F36A6A3916}" destId="{D105ED03-70AA-42A5-8725-24C022516DC1}" srcOrd="9" destOrd="0" parTransId="{B545895D-A272-43AB-B0A8-7B4529375586}" sibTransId="{251542BE-5B93-4BE4-BBC7-BC0D90EC34D5}"/>
    <dgm:cxn modelId="{0724A56E-B946-429E-A464-461C644C19D5}" type="presOf" srcId="{D105ED03-70AA-42A5-8725-24C022516DC1}" destId="{E15C616F-DE73-4910-8EFC-4A58A26BCCD1}" srcOrd="0" destOrd="0" presId="urn:microsoft.com/office/officeart/2008/layout/LinedList"/>
    <dgm:cxn modelId="{B9FB9A70-A80F-47AA-9D2C-969579B6038D}" type="presOf" srcId="{6F41D63D-2BBB-4B96-9A48-6359C577DE57}" destId="{32EDD528-7FE8-4E7A-BE09-CB0D8AA7075A}" srcOrd="0" destOrd="0" presId="urn:microsoft.com/office/officeart/2008/layout/LinedList"/>
    <dgm:cxn modelId="{6452D073-6EB3-48B2-B811-0391342B6C9A}" srcId="{BE6A7F35-B44E-4440-8942-41F36A6A3916}" destId="{42603A66-8E63-4A13-BF51-6E156CE6425D}" srcOrd="13" destOrd="0" parTransId="{59842987-AF20-48ED-979A-38B72A423147}" sibTransId="{006C1BBC-1A81-4DF0-9705-AEC234142173}"/>
    <dgm:cxn modelId="{F2C99255-DE23-4D82-8F27-911976399179}" type="presOf" srcId="{F83F3563-F25A-49C8-B003-A5685422B924}" destId="{CA1C8C4E-052D-4C61-A939-673EA02494A5}" srcOrd="0" destOrd="0" presId="urn:microsoft.com/office/officeart/2008/layout/LinedList"/>
    <dgm:cxn modelId="{441BC176-8A02-43F1-9A94-E06260E2C1D8}" type="presOf" srcId="{B096D464-A12F-428B-B14B-B151FD245462}" destId="{F4F2A2DD-B53F-4676-B84E-10B3AC230FE8}" srcOrd="0" destOrd="0" presId="urn:microsoft.com/office/officeart/2008/layout/LinedList"/>
    <dgm:cxn modelId="{F572E757-4881-479E-AE66-AC5BA3D34310}" type="presOf" srcId="{F2C664C6-74B4-4304-8BF1-E1570667250D}" destId="{4E078E13-BFB4-426F-B8E1-8CDEF86E3712}" srcOrd="0" destOrd="0" presId="urn:microsoft.com/office/officeart/2008/layout/LinedList"/>
    <dgm:cxn modelId="{607B1458-1763-482B-8BF4-B7FECF99E5AA}" type="presOf" srcId="{A4C69B5B-F85C-4E5B-81E8-AB9351ED5F43}" destId="{BBE9BD1A-F914-4DD1-B4AE-9DAF1E2147AF}" srcOrd="0" destOrd="0" presId="urn:microsoft.com/office/officeart/2008/layout/LinedList"/>
    <dgm:cxn modelId="{82DA2087-8E88-45BE-B21B-616D29D66D54}" type="presOf" srcId="{0CD12396-A63C-4CD5-BD07-857B8DB61EA3}" destId="{030853FB-F66E-4B81-9313-E865516C5F26}" srcOrd="0" destOrd="0" presId="urn:microsoft.com/office/officeart/2008/layout/LinedList"/>
    <dgm:cxn modelId="{2E4B3C97-85F5-44D1-9E2C-E6376FCBE15C}" srcId="{BE6A7F35-B44E-4440-8942-41F36A6A3916}" destId="{6F41D63D-2BBB-4B96-9A48-6359C577DE57}" srcOrd="2" destOrd="0" parTransId="{8ED2C93F-AA24-4F28-9673-F598BCCBB5A9}" sibTransId="{4809CCF7-0FB5-4778-A2CA-039AFE946089}"/>
    <dgm:cxn modelId="{DAD454A3-CD01-477E-BEFA-18FFC940F4E3}" srcId="{BE6A7F35-B44E-4440-8942-41F36A6A3916}" destId="{85552500-EABB-4657-93ED-117F6121BA80}" srcOrd="10" destOrd="0" parTransId="{EB56EB1F-CB59-4274-8BA3-82A2DDDE51A3}" sibTransId="{9D89E132-1AD6-49B5-B41B-79A7B0182859}"/>
    <dgm:cxn modelId="{32CAF5A5-F7BA-4912-8B79-EC28F62D6A25}" type="presOf" srcId="{6E791051-8A68-46A6-AB21-25D166A9E972}" destId="{C909BAEC-D1D8-45E7-9282-CC113A51CAE9}" srcOrd="0" destOrd="0" presId="urn:microsoft.com/office/officeart/2008/layout/LinedList"/>
    <dgm:cxn modelId="{4BE05AA8-DD7B-4CC7-9BB9-B23CEB7CFDDD}" srcId="{BE6A7F35-B44E-4440-8942-41F36A6A3916}" destId="{7366D15D-CA7F-42EC-9CF3-67D04476FE99}" srcOrd="8" destOrd="0" parTransId="{6E3E16B0-4688-4D9E-BC43-A219670AAB9C}" sibTransId="{84C20A14-6AB3-4289-871F-F4574748E519}"/>
    <dgm:cxn modelId="{6EECAAC2-153E-4D95-8712-4513AC954727}" type="presOf" srcId="{42603A66-8E63-4A13-BF51-6E156CE6425D}" destId="{C5174FA7-9DF7-4B98-B475-9F329519E9D4}" srcOrd="0" destOrd="0" presId="urn:microsoft.com/office/officeart/2008/layout/LinedList"/>
    <dgm:cxn modelId="{CA57CACA-03C9-4CA8-A4E4-9FC696E6CB96}" srcId="{BE6A7F35-B44E-4440-8942-41F36A6A3916}" destId="{0CD12396-A63C-4CD5-BD07-857B8DB61EA3}" srcOrd="1" destOrd="0" parTransId="{5B4B4F84-FA1B-4716-AB2B-7EFA1F59E975}" sibTransId="{C3AE1F98-9251-4784-8350-A48AA9AB966F}"/>
    <dgm:cxn modelId="{30FE34CE-8298-4B79-869B-F4E6B7E96460}" type="presOf" srcId="{42C5DE07-1219-4313-BE9C-CEA35460EA88}" destId="{0B1B37FA-5879-4882-88E3-3AABB49636F5}" srcOrd="0" destOrd="0" presId="urn:microsoft.com/office/officeart/2008/layout/LinedList"/>
    <dgm:cxn modelId="{ADC3B0DA-7814-4FA9-A1F8-1755A94BABC1}" srcId="{BE6A7F35-B44E-4440-8942-41F36A6A3916}" destId="{5CA8EBA9-1F1E-4C0E-BA40-A8E4713B3203}" srcOrd="11" destOrd="0" parTransId="{D6371729-7D1D-42AC-AE72-57045A811C27}" sibTransId="{ADA0F512-2018-4DC2-A2CA-1BA5EF43DFE0}"/>
    <dgm:cxn modelId="{A64F39FB-353E-44A5-B970-29AF52573F3A}" type="presOf" srcId="{7366D15D-CA7F-42EC-9CF3-67D04476FE99}" destId="{3FD6857B-56CB-44DA-ABC0-115ED5B8F60C}" srcOrd="0" destOrd="0" presId="urn:microsoft.com/office/officeart/2008/layout/LinedList"/>
    <dgm:cxn modelId="{765C646C-3910-4F20-A29C-6A0A3A566BAB}" type="presParOf" srcId="{DB9F6D01-6D3A-4CD7-93B3-A5C246BF3EBA}" destId="{CC9E42DF-9E0B-41A5-AF27-5C5AC8BD2BEF}" srcOrd="0" destOrd="0" presId="urn:microsoft.com/office/officeart/2008/layout/LinedList"/>
    <dgm:cxn modelId="{A637653E-A02A-4784-B38C-212226CAC440}" type="presParOf" srcId="{DB9F6D01-6D3A-4CD7-93B3-A5C246BF3EBA}" destId="{93195D8D-564F-4863-AF04-A0F9DA2E5EF8}" srcOrd="1" destOrd="0" presId="urn:microsoft.com/office/officeart/2008/layout/LinedList"/>
    <dgm:cxn modelId="{380FC77A-40D7-4D07-B04F-65D49A329175}" type="presParOf" srcId="{93195D8D-564F-4863-AF04-A0F9DA2E5EF8}" destId="{4E078E13-BFB4-426F-B8E1-8CDEF86E3712}" srcOrd="0" destOrd="0" presId="urn:microsoft.com/office/officeart/2008/layout/LinedList"/>
    <dgm:cxn modelId="{CAFA7EC9-4C61-4A25-A99D-982EFEC6CDE6}" type="presParOf" srcId="{93195D8D-564F-4863-AF04-A0F9DA2E5EF8}" destId="{11479161-EDE0-41E8-A927-2FEE0EDC6C51}" srcOrd="1" destOrd="0" presId="urn:microsoft.com/office/officeart/2008/layout/LinedList"/>
    <dgm:cxn modelId="{3DBAD74E-CA60-4BFF-B972-2D9D95A45276}" type="presParOf" srcId="{DB9F6D01-6D3A-4CD7-93B3-A5C246BF3EBA}" destId="{E7F4A82C-9E1A-48AD-9960-00D655A7C030}" srcOrd="2" destOrd="0" presId="urn:microsoft.com/office/officeart/2008/layout/LinedList"/>
    <dgm:cxn modelId="{FCB311EA-F437-4D40-A9F4-0A757A912E08}" type="presParOf" srcId="{DB9F6D01-6D3A-4CD7-93B3-A5C246BF3EBA}" destId="{D3956824-4E0B-434E-A161-FF3EA07DE6FD}" srcOrd="3" destOrd="0" presId="urn:microsoft.com/office/officeart/2008/layout/LinedList"/>
    <dgm:cxn modelId="{108ACE8D-61B2-4556-87F2-C678154E75ED}" type="presParOf" srcId="{D3956824-4E0B-434E-A161-FF3EA07DE6FD}" destId="{030853FB-F66E-4B81-9313-E865516C5F26}" srcOrd="0" destOrd="0" presId="urn:microsoft.com/office/officeart/2008/layout/LinedList"/>
    <dgm:cxn modelId="{CB83A051-36BA-4977-B5F4-F719AED3FD55}" type="presParOf" srcId="{D3956824-4E0B-434E-A161-FF3EA07DE6FD}" destId="{1928ABCC-2652-498B-A2B2-EBC9064A408E}" srcOrd="1" destOrd="0" presId="urn:microsoft.com/office/officeart/2008/layout/LinedList"/>
    <dgm:cxn modelId="{2723FA63-BF7E-406D-BF89-4ABE0323F1B3}" type="presParOf" srcId="{DB9F6D01-6D3A-4CD7-93B3-A5C246BF3EBA}" destId="{BB5AECC5-3D34-4592-AED9-837418B2FD9B}" srcOrd="4" destOrd="0" presId="urn:microsoft.com/office/officeart/2008/layout/LinedList"/>
    <dgm:cxn modelId="{4566E25A-38A2-47B5-9696-FAF7A82FFBD2}" type="presParOf" srcId="{DB9F6D01-6D3A-4CD7-93B3-A5C246BF3EBA}" destId="{E8B8D54F-DFF7-4C75-ACBE-3AB74607BF81}" srcOrd="5" destOrd="0" presId="urn:microsoft.com/office/officeart/2008/layout/LinedList"/>
    <dgm:cxn modelId="{D38DBF73-9602-4089-9B49-F9532AE6C68B}" type="presParOf" srcId="{E8B8D54F-DFF7-4C75-ACBE-3AB74607BF81}" destId="{32EDD528-7FE8-4E7A-BE09-CB0D8AA7075A}" srcOrd="0" destOrd="0" presId="urn:microsoft.com/office/officeart/2008/layout/LinedList"/>
    <dgm:cxn modelId="{038B4BA4-3AC0-40A2-89FF-AE3FDC8CDC92}" type="presParOf" srcId="{E8B8D54F-DFF7-4C75-ACBE-3AB74607BF81}" destId="{0C6A5298-D4F2-4F29-BEDE-858ADBBBE6D5}" srcOrd="1" destOrd="0" presId="urn:microsoft.com/office/officeart/2008/layout/LinedList"/>
    <dgm:cxn modelId="{BD5CB4E1-55E8-4F3F-8CB1-5E9051BC48A7}" type="presParOf" srcId="{DB9F6D01-6D3A-4CD7-93B3-A5C246BF3EBA}" destId="{8BE70724-C78E-4A9B-9FCF-3314BC1A3E79}" srcOrd="6" destOrd="0" presId="urn:microsoft.com/office/officeart/2008/layout/LinedList"/>
    <dgm:cxn modelId="{721D5AFE-4CD2-459C-AEBD-6BF6CA2454EF}" type="presParOf" srcId="{DB9F6D01-6D3A-4CD7-93B3-A5C246BF3EBA}" destId="{7958E117-9C5A-4447-844F-DF42133D9B96}" srcOrd="7" destOrd="0" presId="urn:microsoft.com/office/officeart/2008/layout/LinedList"/>
    <dgm:cxn modelId="{EC4D9077-96E2-469F-9996-90D97D8DC9FD}" type="presParOf" srcId="{7958E117-9C5A-4447-844F-DF42133D9B96}" destId="{AE2505FD-35D4-45CE-B3F0-B7D60A40C98F}" srcOrd="0" destOrd="0" presId="urn:microsoft.com/office/officeart/2008/layout/LinedList"/>
    <dgm:cxn modelId="{F88565B6-FAAC-4615-B9C3-E7B58D8AF8B8}" type="presParOf" srcId="{7958E117-9C5A-4447-844F-DF42133D9B96}" destId="{39D73747-02B0-4B7B-B12A-6DE95DD01C3E}" srcOrd="1" destOrd="0" presId="urn:microsoft.com/office/officeart/2008/layout/LinedList"/>
    <dgm:cxn modelId="{C9091A5C-1227-4084-96E2-CE6388696D76}" type="presParOf" srcId="{DB9F6D01-6D3A-4CD7-93B3-A5C246BF3EBA}" destId="{EC390B01-1FB4-4AF1-B944-18370FAF7064}" srcOrd="8" destOrd="0" presId="urn:microsoft.com/office/officeart/2008/layout/LinedList"/>
    <dgm:cxn modelId="{3190774F-1B8D-4BD5-9251-EBE2B7FD8CE4}" type="presParOf" srcId="{DB9F6D01-6D3A-4CD7-93B3-A5C246BF3EBA}" destId="{E69F7455-B899-4620-8275-C846C13FF6E2}" srcOrd="9" destOrd="0" presId="urn:microsoft.com/office/officeart/2008/layout/LinedList"/>
    <dgm:cxn modelId="{D2F5367A-E6DB-44E3-B6AC-A41E3508E663}" type="presParOf" srcId="{E69F7455-B899-4620-8275-C846C13FF6E2}" destId="{04E5440F-9898-4C49-9B40-1CCE81CC48D9}" srcOrd="0" destOrd="0" presId="urn:microsoft.com/office/officeart/2008/layout/LinedList"/>
    <dgm:cxn modelId="{FC238780-6D31-40F5-AE21-704DA09402FA}" type="presParOf" srcId="{E69F7455-B899-4620-8275-C846C13FF6E2}" destId="{ADF7989B-8B09-4F40-9161-2977E066BBB8}" srcOrd="1" destOrd="0" presId="urn:microsoft.com/office/officeart/2008/layout/LinedList"/>
    <dgm:cxn modelId="{40118B26-95A6-4C29-8911-9EEF667973F5}" type="presParOf" srcId="{DB9F6D01-6D3A-4CD7-93B3-A5C246BF3EBA}" destId="{C0C77997-805B-4437-9FAE-C3E57D26E7C7}" srcOrd="10" destOrd="0" presId="urn:microsoft.com/office/officeart/2008/layout/LinedList"/>
    <dgm:cxn modelId="{7F1264CD-AA37-45BF-8076-3D76AF800842}" type="presParOf" srcId="{DB9F6D01-6D3A-4CD7-93B3-A5C246BF3EBA}" destId="{2DCC8AFB-F8B4-4D8C-A513-93C6C8E94DC5}" srcOrd="11" destOrd="0" presId="urn:microsoft.com/office/officeart/2008/layout/LinedList"/>
    <dgm:cxn modelId="{D037BBAC-2310-49BC-AC9B-B1BE151A231E}" type="presParOf" srcId="{2DCC8AFB-F8B4-4D8C-A513-93C6C8E94DC5}" destId="{0B1B37FA-5879-4882-88E3-3AABB49636F5}" srcOrd="0" destOrd="0" presId="urn:microsoft.com/office/officeart/2008/layout/LinedList"/>
    <dgm:cxn modelId="{E22B4F5C-841E-4B8F-9007-2F203A63C398}" type="presParOf" srcId="{2DCC8AFB-F8B4-4D8C-A513-93C6C8E94DC5}" destId="{DF3B3320-0FAD-4527-A5CB-19832BDBE890}" srcOrd="1" destOrd="0" presId="urn:microsoft.com/office/officeart/2008/layout/LinedList"/>
    <dgm:cxn modelId="{7F641A6E-C2D3-465C-A3B6-7F75A8620B87}" type="presParOf" srcId="{DB9F6D01-6D3A-4CD7-93B3-A5C246BF3EBA}" destId="{E23EA0A1-60D2-4678-A8E9-FDBC6E6BFD77}" srcOrd="12" destOrd="0" presId="urn:microsoft.com/office/officeart/2008/layout/LinedList"/>
    <dgm:cxn modelId="{0AE31416-E65A-4B05-9DF4-F6832BD96705}" type="presParOf" srcId="{DB9F6D01-6D3A-4CD7-93B3-A5C246BF3EBA}" destId="{2D78FFE9-36AA-4736-AF40-C6AF27438FAF}" srcOrd="13" destOrd="0" presId="urn:microsoft.com/office/officeart/2008/layout/LinedList"/>
    <dgm:cxn modelId="{3943D3A1-FA80-42DA-8181-2E16D6A9CB93}" type="presParOf" srcId="{2D78FFE9-36AA-4736-AF40-C6AF27438FAF}" destId="{CA1C8C4E-052D-4C61-A939-673EA02494A5}" srcOrd="0" destOrd="0" presId="urn:microsoft.com/office/officeart/2008/layout/LinedList"/>
    <dgm:cxn modelId="{31289F03-1DB9-4756-BED5-DB5A09456554}" type="presParOf" srcId="{2D78FFE9-36AA-4736-AF40-C6AF27438FAF}" destId="{2BEECAB0-85AD-4507-AFEA-16D8451690E4}" srcOrd="1" destOrd="0" presId="urn:microsoft.com/office/officeart/2008/layout/LinedList"/>
    <dgm:cxn modelId="{3CE97363-AAE5-4276-9091-2F5F5039DF6A}" type="presParOf" srcId="{DB9F6D01-6D3A-4CD7-93B3-A5C246BF3EBA}" destId="{E0C38D2E-FDD8-4CE5-B4F6-D7298B4AAF9D}" srcOrd="14" destOrd="0" presId="urn:microsoft.com/office/officeart/2008/layout/LinedList"/>
    <dgm:cxn modelId="{4965C9FA-A005-4974-8D9C-E3B122E9E5D9}" type="presParOf" srcId="{DB9F6D01-6D3A-4CD7-93B3-A5C246BF3EBA}" destId="{1A232369-D7E4-43FE-B1C7-7D36058609F2}" srcOrd="15" destOrd="0" presId="urn:microsoft.com/office/officeart/2008/layout/LinedList"/>
    <dgm:cxn modelId="{FDB22A89-3D73-4564-BD0E-5EBBB572B570}" type="presParOf" srcId="{1A232369-D7E4-43FE-B1C7-7D36058609F2}" destId="{F4F2A2DD-B53F-4676-B84E-10B3AC230FE8}" srcOrd="0" destOrd="0" presId="urn:microsoft.com/office/officeart/2008/layout/LinedList"/>
    <dgm:cxn modelId="{F29374BD-DBAB-477E-B224-52AEBA334EFA}" type="presParOf" srcId="{1A232369-D7E4-43FE-B1C7-7D36058609F2}" destId="{ABCBA0EB-ABF4-4A53-92A3-1B478D414B0A}" srcOrd="1" destOrd="0" presId="urn:microsoft.com/office/officeart/2008/layout/LinedList"/>
    <dgm:cxn modelId="{E91994AC-74BC-45D0-8872-4D4BB5455C8F}" type="presParOf" srcId="{DB9F6D01-6D3A-4CD7-93B3-A5C246BF3EBA}" destId="{7B62A067-C66F-4934-B302-F56624FDE772}" srcOrd="16" destOrd="0" presId="urn:microsoft.com/office/officeart/2008/layout/LinedList"/>
    <dgm:cxn modelId="{08745D29-C231-48C7-AB05-F2D4955A629D}" type="presParOf" srcId="{DB9F6D01-6D3A-4CD7-93B3-A5C246BF3EBA}" destId="{02E17C85-168D-43FF-9368-422547ACC9FD}" srcOrd="17" destOrd="0" presId="urn:microsoft.com/office/officeart/2008/layout/LinedList"/>
    <dgm:cxn modelId="{5C8D5EE9-61F0-4D54-B62B-1B9D55C41321}" type="presParOf" srcId="{02E17C85-168D-43FF-9368-422547ACC9FD}" destId="{3FD6857B-56CB-44DA-ABC0-115ED5B8F60C}" srcOrd="0" destOrd="0" presId="urn:microsoft.com/office/officeart/2008/layout/LinedList"/>
    <dgm:cxn modelId="{AB8922D3-90C3-4D0D-B347-A5858C717C96}" type="presParOf" srcId="{02E17C85-168D-43FF-9368-422547ACC9FD}" destId="{A8C8A3A8-BDD4-4C09-86EF-5B086D8DFD9C}" srcOrd="1" destOrd="0" presId="urn:microsoft.com/office/officeart/2008/layout/LinedList"/>
    <dgm:cxn modelId="{A1D2AA98-23ED-4B85-9CD1-97AC1B7D40B6}" type="presParOf" srcId="{DB9F6D01-6D3A-4CD7-93B3-A5C246BF3EBA}" destId="{C41BD92E-DD3A-4030-AD8B-3F628973828F}" srcOrd="18" destOrd="0" presId="urn:microsoft.com/office/officeart/2008/layout/LinedList"/>
    <dgm:cxn modelId="{5C9E2746-DAE5-4B9F-9B72-0CCA49BE7F20}" type="presParOf" srcId="{DB9F6D01-6D3A-4CD7-93B3-A5C246BF3EBA}" destId="{F0A6284D-2C33-4C37-A803-CD2669861337}" srcOrd="19" destOrd="0" presId="urn:microsoft.com/office/officeart/2008/layout/LinedList"/>
    <dgm:cxn modelId="{F317384A-1A7B-4B2A-801C-6D699573F422}" type="presParOf" srcId="{F0A6284D-2C33-4C37-A803-CD2669861337}" destId="{E15C616F-DE73-4910-8EFC-4A58A26BCCD1}" srcOrd="0" destOrd="0" presId="urn:microsoft.com/office/officeart/2008/layout/LinedList"/>
    <dgm:cxn modelId="{95FEEE51-C56A-492A-B3C8-23BDF87BE3C2}" type="presParOf" srcId="{F0A6284D-2C33-4C37-A803-CD2669861337}" destId="{93F5EC2F-36E9-4B00-8373-4FF61D558251}" srcOrd="1" destOrd="0" presId="urn:microsoft.com/office/officeart/2008/layout/LinedList"/>
    <dgm:cxn modelId="{FF046DFF-5AA8-4F64-BFE2-9B1786ABA10C}" type="presParOf" srcId="{DB9F6D01-6D3A-4CD7-93B3-A5C246BF3EBA}" destId="{4C8DFAA7-72D6-4840-B2EC-817B1D3E1BBC}" srcOrd="20" destOrd="0" presId="urn:microsoft.com/office/officeart/2008/layout/LinedList"/>
    <dgm:cxn modelId="{52760120-BE8D-4FB1-A8A4-F1DCE1DEC574}" type="presParOf" srcId="{DB9F6D01-6D3A-4CD7-93B3-A5C246BF3EBA}" destId="{36090AA4-34E0-46BF-AFF2-BF8294964095}" srcOrd="21" destOrd="0" presId="urn:microsoft.com/office/officeart/2008/layout/LinedList"/>
    <dgm:cxn modelId="{B3BC0132-F738-429B-9EBB-5AF073217BBD}" type="presParOf" srcId="{36090AA4-34E0-46BF-AFF2-BF8294964095}" destId="{ABDA2673-72F9-44E0-941E-C77476CDF86E}" srcOrd="0" destOrd="0" presId="urn:microsoft.com/office/officeart/2008/layout/LinedList"/>
    <dgm:cxn modelId="{8E3F9AD5-10E4-4C51-A389-D28892848280}" type="presParOf" srcId="{36090AA4-34E0-46BF-AFF2-BF8294964095}" destId="{640CD33E-3677-4F86-914E-5965BB02BF69}" srcOrd="1" destOrd="0" presId="urn:microsoft.com/office/officeart/2008/layout/LinedList"/>
    <dgm:cxn modelId="{32C4A9F9-D2BB-42D5-A875-7F7B6FE0D793}" type="presParOf" srcId="{DB9F6D01-6D3A-4CD7-93B3-A5C246BF3EBA}" destId="{B50D7D40-A484-4AF4-8410-DB32656CCD85}" srcOrd="22" destOrd="0" presId="urn:microsoft.com/office/officeart/2008/layout/LinedList"/>
    <dgm:cxn modelId="{ED155DC6-1733-4C74-97A6-12B97EEAF703}" type="presParOf" srcId="{DB9F6D01-6D3A-4CD7-93B3-A5C246BF3EBA}" destId="{6CB759CA-4A3B-4AC1-97D8-EA763E4C35FF}" srcOrd="23" destOrd="0" presId="urn:microsoft.com/office/officeart/2008/layout/LinedList"/>
    <dgm:cxn modelId="{134D15A7-8784-40ED-B74C-CC984417891A}" type="presParOf" srcId="{6CB759CA-4A3B-4AC1-97D8-EA763E4C35FF}" destId="{7449E03D-5DBC-4E36-B9C4-3BEDA77F3CA8}" srcOrd="0" destOrd="0" presId="urn:microsoft.com/office/officeart/2008/layout/LinedList"/>
    <dgm:cxn modelId="{F9BE93E0-3D7F-4CAE-A824-735FADA1E96D}" type="presParOf" srcId="{6CB759CA-4A3B-4AC1-97D8-EA763E4C35FF}" destId="{381CCA20-9D6E-4438-BAC0-224C304B0C0E}" srcOrd="1" destOrd="0" presId="urn:microsoft.com/office/officeart/2008/layout/LinedList"/>
    <dgm:cxn modelId="{B82C07B6-A12C-4E64-8895-C7B73238DB0A}" type="presParOf" srcId="{DB9F6D01-6D3A-4CD7-93B3-A5C246BF3EBA}" destId="{595F1842-B93C-47B4-9B68-81F9B271E4E8}" srcOrd="24" destOrd="0" presId="urn:microsoft.com/office/officeart/2008/layout/LinedList"/>
    <dgm:cxn modelId="{207E73EE-7643-43ED-BA5C-4AA360516B1D}" type="presParOf" srcId="{DB9F6D01-6D3A-4CD7-93B3-A5C246BF3EBA}" destId="{28E83C40-27A1-4231-9FB0-D8A9DEE60735}" srcOrd="25" destOrd="0" presId="urn:microsoft.com/office/officeart/2008/layout/LinedList"/>
    <dgm:cxn modelId="{D1A9E67B-2F5C-4603-B530-5AA30C1C0DE2}" type="presParOf" srcId="{28E83C40-27A1-4231-9FB0-D8A9DEE60735}" destId="{BBE9BD1A-F914-4DD1-B4AE-9DAF1E2147AF}" srcOrd="0" destOrd="0" presId="urn:microsoft.com/office/officeart/2008/layout/LinedList"/>
    <dgm:cxn modelId="{EF1BC552-B929-40CB-96B0-213E23FF6D4A}" type="presParOf" srcId="{28E83C40-27A1-4231-9FB0-D8A9DEE60735}" destId="{3F4115DF-AF24-4A2F-A45B-39D96ECEEC97}" srcOrd="1" destOrd="0" presId="urn:microsoft.com/office/officeart/2008/layout/LinedList"/>
    <dgm:cxn modelId="{6B93F130-7CEC-4C4D-B570-65F304DD5E41}" type="presParOf" srcId="{DB9F6D01-6D3A-4CD7-93B3-A5C246BF3EBA}" destId="{D549070C-FDED-4D3F-AB05-823CCF2BD36D}" srcOrd="26" destOrd="0" presId="urn:microsoft.com/office/officeart/2008/layout/LinedList"/>
    <dgm:cxn modelId="{21C123BC-2CB2-4775-B69C-2CA2A8BC5293}" type="presParOf" srcId="{DB9F6D01-6D3A-4CD7-93B3-A5C246BF3EBA}" destId="{5E7D50EB-A075-43E2-89C6-C9A3AA4CBE57}" srcOrd="27" destOrd="0" presId="urn:microsoft.com/office/officeart/2008/layout/LinedList"/>
    <dgm:cxn modelId="{DB32395B-D8D4-4698-A301-EEA882DE3C0A}" type="presParOf" srcId="{5E7D50EB-A075-43E2-89C6-C9A3AA4CBE57}" destId="{C5174FA7-9DF7-4B98-B475-9F329519E9D4}" srcOrd="0" destOrd="0" presId="urn:microsoft.com/office/officeart/2008/layout/LinedList"/>
    <dgm:cxn modelId="{93A006EE-B6EA-4755-980D-DEB6BD8FEC37}" type="presParOf" srcId="{5E7D50EB-A075-43E2-89C6-C9A3AA4CBE57}" destId="{7CBAB962-94B2-42BF-979C-6D58FA3D9C68}" srcOrd="1" destOrd="0" presId="urn:microsoft.com/office/officeart/2008/layout/LinedList"/>
    <dgm:cxn modelId="{9B030E52-A75B-4324-80F3-244119283129}" type="presParOf" srcId="{DB9F6D01-6D3A-4CD7-93B3-A5C246BF3EBA}" destId="{858BBA75-CD1E-447F-B8A9-833B4817A38F}" srcOrd="28" destOrd="0" presId="urn:microsoft.com/office/officeart/2008/layout/LinedList"/>
    <dgm:cxn modelId="{9EE0A63E-ECCA-4C57-B571-1EF6567114DB}" type="presParOf" srcId="{DB9F6D01-6D3A-4CD7-93B3-A5C246BF3EBA}" destId="{B58C421B-EF85-4718-96F6-F7320CCC94DC}" srcOrd="29" destOrd="0" presId="urn:microsoft.com/office/officeart/2008/layout/LinedList"/>
    <dgm:cxn modelId="{E99FCA3B-C7F0-4D51-9B5A-4D318555AD5A}" type="presParOf" srcId="{B58C421B-EF85-4718-96F6-F7320CCC94DC}" destId="{C909BAEC-D1D8-45E7-9282-CC113A51CAE9}" srcOrd="0" destOrd="0" presId="urn:microsoft.com/office/officeart/2008/layout/LinedList"/>
    <dgm:cxn modelId="{66FD547E-1987-4EF8-86DF-2EABED095624}" type="presParOf" srcId="{B58C421B-EF85-4718-96F6-F7320CCC94DC}" destId="{CA96987B-8631-4400-AFEE-4C68322EB84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4AB4DD-C050-429B-BE69-EF2181DDF1B9}" type="doc">
      <dgm:prSet loTypeId="urn:microsoft.com/office/officeart/2005/8/layout/process5" loCatId="process" qsTypeId="urn:microsoft.com/office/officeart/2005/8/quickstyle/simple1" qsCatId="simple" csTypeId="urn:microsoft.com/office/officeart/2005/8/colors/accent1_2" csCatId="accent1"/>
      <dgm:spPr/>
      <dgm:t>
        <a:bodyPr/>
        <a:lstStyle/>
        <a:p>
          <a:endParaRPr lang="en-US"/>
        </a:p>
      </dgm:t>
    </dgm:pt>
    <dgm:pt modelId="{E1CFA3A3-B190-4EE1-835F-FBF68A670850}">
      <dgm:prSet/>
      <dgm:spPr/>
      <dgm:t>
        <a:bodyPr/>
        <a:lstStyle/>
        <a:p>
          <a:r>
            <a:rPr lang="en-US"/>
            <a:t>Accommodations are submitted through Enrich</a:t>
          </a:r>
        </a:p>
      </dgm:t>
    </dgm:pt>
    <dgm:pt modelId="{52EF201F-6BFC-4DA1-8BDF-F176C40F7167}" type="parTrans" cxnId="{77462001-8103-4650-A470-67FAA27F2CB6}">
      <dgm:prSet/>
      <dgm:spPr/>
      <dgm:t>
        <a:bodyPr/>
        <a:lstStyle/>
        <a:p>
          <a:endParaRPr lang="en-US"/>
        </a:p>
      </dgm:t>
    </dgm:pt>
    <dgm:pt modelId="{04F0352A-E693-4AE8-B7DA-E16FA83A5FC8}" type="sibTrans" cxnId="{77462001-8103-4650-A470-67FAA27F2CB6}">
      <dgm:prSet/>
      <dgm:spPr/>
      <dgm:t>
        <a:bodyPr/>
        <a:lstStyle/>
        <a:p>
          <a:endParaRPr lang="en-US"/>
        </a:p>
      </dgm:t>
    </dgm:pt>
    <dgm:pt modelId="{AAE9D51F-6428-455D-981A-AB9465B22625}">
      <dgm:prSet/>
      <dgm:spPr/>
      <dgm:t>
        <a:bodyPr/>
        <a:lstStyle/>
        <a:p>
          <a:r>
            <a:rPr lang="en-US"/>
            <a:t>Two different pulls in first semester – Melissa will transfer them into Testing Nirvana</a:t>
          </a:r>
        </a:p>
      </dgm:t>
    </dgm:pt>
    <dgm:pt modelId="{E3ED3CC0-3F68-4BBF-948A-FC1AE20B77E2}" type="parTrans" cxnId="{9FA09EFF-F4A6-48B1-8D57-4D0297FFFB39}">
      <dgm:prSet/>
      <dgm:spPr/>
      <dgm:t>
        <a:bodyPr/>
        <a:lstStyle/>
        <a:p>
          <a:endParaRPr lang="en-US"/>
        </a:p>
      </dgm:t>
    </dgm:pt>
    <dgm:pt modelId="{EDCD64AA-C96B-45D8-A77F-A08AFE553948}" type="sibTrans" cxnId="{9FA09EFF-F4A6-48B1-8D57-4D0297FFFB39}">
      <dgm:prSet/>
      <dgm:spPr/>
      <dgm:t>
        <a:bodyPr/>
        <a:lstStyle/>
        <a:p>
          <a:endParaRPr lang="en-US"/>
        </a:p>
      </dgm:t>
    </dgm:pt>
    <dgm:pt modelId="{39216114-81FE-422F-B612-4A63A4DC3F7E}">
      <dgm:prSet/>
      <dgm:spPr/>
      <dgm:t>
        <a:bodyPr/>
        <a:lstStyle/>
        <a:p>
          <a:r>
            <a:rPr lang="en-US"/>
            <a:t>You will be given a week to verify accommodations – TIME SENSITIVE!!!</a:t>
          </a:r>
        </a:p>
      </dgm:t>
    </dgm:pt>
    <dgm:pt modelId="{373E961A-592E-4556-8DFC-59497ADEC5A6}" type="parTrans" cxnId="{E82AA43D-3F65-44FE-A0BF-BA63AAF28618}">
      <dgm:prSet/>
      <dgm:spPr/>
      <dgm:t>
        <a:bodyPr/>
        <a:lstStyle/>
        <a:p>
          <a:endParaRPr lang="en-US"/>
        </a:p>
      </dgm:t>
    </dgm:pt>
    <dgm:pt modelId="{ABF88BB3-7652-4EB8-A26C-4B6FEAFE6790}" type="sibTrans" cxnId="{E82AA43D-3F65-44FE-A0BF-BA63AAF28618}">
      <dgm:prSet/>
      <dgm:spPr/>
      <dgm:t>
        <a:bodyPr/>
        <a:lstStyle/>
        <a:p>
          <a:endParaRPr lang="en-US"/>
        </a:p>
      </dgm:t>
    </dgm:pt>
    <dgm:pt modelId="{490CF980-4009-436F-8F3D-9274C5F29221}">
      <dgm:prSet/>
      <dgm:spPr/>
      <dgm:t>
        <a:bodyPr/>
        <a:lstStyle/>
        <a:p>
          <a:r>
            <a:rPr lang="en-US"/>
            <a:t>1-on-1 meetings can be set up to walk through any errors popping up or unique situations</a:t>
          </a:r>
        </a:p>
      </dgm:t>
    </dgm:pt>
    <dgm:pt modelId="{35636880-442C-48FC-A955-76CD02E295C4}" type="parTrans" cxnId="{C304218D-510E-4ABC-96BD-1ABC53B9D96D}">
      <dgm:prSet/>
      <dgm:spPr/>
      <dgm:t>
        <a:bodyPr/>
        <a:lstStyle/>
        <a:p>
          <a:endParaRPr lang="en-US"/>
        </a:p>
      </dgm:t>
    </dgm:pt>
    <dgm:pt modelId="{2D8ED2AC-FDD8-4651-B8D6-DA5ED3F3BE4D}" type="sibTrans" cxnId="{C304218D-510E-4ABC-96BD-1ABC53B9D96D}">
      <dgm:prSet/>
      <dgm:spPr/>
      <dgm:t>
        <a:bodyPr/>
        <a:lstStyle/>
        <a:p>
          <a:endParaRPr lang="en-US"/>
        </a:p>
      </dgm:t>
    </dgm:pt>
    <dgm:pt modelId="{05A6F014-7DDC-4279-86CA-FC9FB1755EBB}">
      <dgm:prSet/>
      <dgm:spPr/>
      <dgm:t>
        <a:bodyPr/>
        <a:lstStyle/>
        <a:p>
          <a:r>
            <a:rPr lang="en-US"/>
            <a:t>For HS: College Board check will be completed to ensure Testing Nirvana matches with College Board</a:t>
          </a:r>
        </a:p>
      </dgm:t>
    </dgm:pt>
    <dgm:pt modelId="{221AF8FB-3680-4D4C-8D68-DEE514168A71}" type="parTrans" cxnId="{A3EF1716-FA6F-41C0-AF0C-1ACE337773DB}">
      <dgm:prSet/>
      <dgm:spPr/>
      <dgm:t>
        <a:bodyPr/>
        <a:lstStyle/>
        <a:p>
          <a:endParaRPr lang="en-US"/>
        </a:p>
      </dgm:t>
    </dgm:pt>
    <dgm:pt modelId="{D190A83F-681A-4FB9-AB73-8CE93C320872}" type="sibTrans" cxnId="{A3EF1716-FA6F-41C0-AF0C-1ACE337773DB}">
      <dgm:prSet/>
      <dgm:spPr/>
      <dgm:t>
        <a:bodyPr/>
        <a:lstStyle/>
        <a:p>
          <a:endParaRPr lang="en-US"/>
        </a:p>
      </dgm:t>
    </dgm:pt>
    <dgm:pt modelId="{2490F1C9-715F-42CA-BE27-DC686120CE64}" type="pres">
      <dgm:prSet presAssocID="{DA4AB4DD-C050-429B-BE69-EF2181DDF1B9}" presName="diagram" presStyleCnt="0">
        <dgm:presLayoutVars>
          <dgm:dir/>
          <dgm:resizeHandles val="exact"/>
        </dgm:presLayoutVars>
      </dgm:prSet>
      <dgm:spPr/>
    </dgm:pt>
    <dgm:pt modelId="{2A0B2467-4207-41FE-BC8E-7C5EF6824DB4}" type="pres">
      <dgm:prSet presAssocID="{E1CFA3A3-B190-4EE1-835F-FBF68A670850}" presName="node" presStyleLbl="node1" presStyleIdx="0" presStyleCnt="5">
        <dgm:presLayoutVars>
          <dgm:bulletEnabled val="1"/>
        </dgm:presLayoutVars>
      </dgm:prSet>
      <dgm:spPr/>
    </dgm:pt>
    <dgm:pt modelId="{04C82575-B50C-4439-851E-657A1A7B0BF3}" type="pres">
      <dgm:prSet presAssocID="{04F0352A-E693-4AE8-B7DA-E16FA83A5FC8}" presName="sibTrans" presStyleLbl="sibTrans2D1" presStyleIdx="0" presStyleCnt="4"/>
      <dgm:spPr/>
    </dgm:pt>
    <dgm:pt modelId="{D6C831F2-6FE2-44B1-85A2-0CD8A923A69A}" type="pres">
      <dgm:prSet presAssocID="{04F0352A-E693-4AE8-B7DA-E16FA83A5FC8}" presName="connectorText" presStyleLbl="sibTrans2D1" presStyleIdx="0" presStyleCnt="4"/>
      <dgm:spPr/>
    </dgm:pt>
    <dgm:pt modelId="{FF63CE9F-F542-4DCB-B8F6-314D089830BE}" type="pres">
      <dgm:prSet presAssocID="{AAE9D51F-6428-455D-981A-AB9465B22625}" presName="node" presStyleLbl="node1" presStyleIdx="1" presStyleCnt="5">
        <dgm:presLayoutVars>
          <dgm:bulletEnabled val="1"/>
        </dgm:presLayoutVars>
      </dgm:prSet>
      <dgm:spPr/>
    </dgm:pt>
    <dgm:pt modelId="{C4F131AF-B37C-4188-BFB7-A507978B2F09}" type="pres">
      <dgm:prSet presAssocID="{EDCD64AA-C96B-45D8-A77F-A08AFE553948}" presName="sibTrans" presStyleLbl="sibTrans2D1" presStyleIdx="1" presStyleCnt="4"/>
      <dgm:spPr/>
    </dgm:pt>
    <dgm:pt modelId="{952846AF-CFA3-4BDE-9EF6-2159B033B3C9}" type="pres">
      <dgm:prSet presAssocID="{EDCD64AA-C96B-45D8-A77F-A08AFE553948}" presName="connectorText" presStyleLbl="sibTrans2D1" presStyleIdx="1" presStyleCnt="4"/>
      <dgm:spPr/>
    </dgm:pt>
    <dgm:pt modelId="{10D1E424-D3E3-4E39-9862-0F70E3C26BBC}" type="pres">
      <dgm:prSet presAssocID="{39216114-81FE-422F-B612-4A63A4DC3F7E}" presName="node" presStyleLbl="node1" presStyleIdx="2" presStyleCnt="5">
        <dgm:presLayoutVars>
          <dgm:bulletEnabled val="1"/>
        </dgm:presLayoutVars>
      </dgm:prSet>
      <dgm:spPr/>
    </dgm:pt>
    <dgm:pt modelId="{384DBD04-A199-46DF-964A-82388DE6B2E7}" type="pres">
      <dgm:prSet presAssocID="{ABF88BB3-7652-4EB8-A26C-4B6FEAFE6790}" presName="sibTrans" presStyleLbl="sibTrans2D1" presStyleIdx="2" presStyleCnt="4"/>
      <dgm:spPr/>
    </dgm:pt>
    <dgm:pt modelId="{A193D263-243F-42EE-9FB6-B2764CB2C567}" type="pres">
      <dgm:prSet presAssocID="{ABF88BB3-7652-4EB8-A26C-4B6FEAFE6790}" presName="connectorText" presStyleLbl="sibTrans2D1" presStyleIdx="2" presStyleCnt="4"/>
      <dgm:spPr/>
    </dgm:pt>
    <dgm:pt modelId="{4F6229DF-DCBE-4EE7-B8EE-7F012C86497C}" type="pres">
      <dgm:prSet presAssocID="{490CF980-4009-436F-8F3D-9274C5F29221}" presName="node" presStyleLbl="node1" presStyleIdx="3" presStyleCnt="5">
        <dgm:presLayoutVars>
          <dgm:bulletEnabled val="1"/>
        </dgm:presLayoutVars>
      </dgm:prSet>
      <dgm:spPr/>
    </dgm:pt>
    <dgm:pt modelId="{329B2F32-420B-4A86-94D3-DAE244EFBFAF}" type="pres">
      <dgm:prSet presAssocID="{2D8ED2AC-FDD8-4651-B8D6-DA5ED3F3BE4D}" presName="sibTrans" presStyleLbl="sibTrans2D1" presStyleIdx="3" presStyleCnt="4"/>
      <dgm:spPr/>
    </dgm:pt>
    <dgm:pt modelId="{8CACCC1C-1789-421E-955F-D366677900BC}" type="pres">
      <dgm:prSet presAssocID="{2D8ED2AC-FDD8-4651-B8D6-DA5ED3F3BE4D}" presName="connectorText" presStyleLbl="sibTrans2D1" presStyleIdx="3" presStyleCnt="4"/>
      <dgm:spPr/>
    </dgm:pt>
    <dgm:pt modelId="{6255BC7E-1AF8-43C5-9179-194948E0A7DE}" type="pres">
      <dgm:prSet presAssocID="{05A6F014-7DDC-4279-86CA-FC9FB1755EBB}" presName="node" presStyleLbl="node1" presStyleIdx="4" presStyleCnt="5">
        <dgm:presLayoutVars>
          <dgm:bulletEnabled val="1"/>
        </dgm:presLayoutVars>
      </dgm:prSet>
      <dgm:spPr/>
    </dgm:pt>
  </dgm:ptLst>
  <dgm:cxnLst>
    <dgm:cxn modelId="{77462001-8103-4650-A470-67FAA27F2CB6}" srcId="{DA4AB4DD-C050-429B-BE69-EF2181DDF1B9}" destId="{E1CFA3A3-B190-4EE1-835F-FBF68A670850}" srcOrd="0" destOrd="0" parTransId="{52EF201F-6BFC-4DA1-8BDF-F176C40F7167}" sibTransId="{04F0352A-E693-4AE8-B7DA-E16FA83A5FC8}"/>
    <dgm:cxn modelId="{83F5350B-8363-4637-8E9C-2CD7934EDEB0}" type="presOf" srcId="{04F0352A-E693-4AE8-B7DA-E16FA83A5FC8}" destId="{04C82575-B50C-4439-851E-657A1A7B0BF3}" srcOrd="0" destOrd="0" presId="urn:microsoft.com/office/officeart/2005/8/layout/process5"/>
    <dgm:cxn modelId="{11C35C0D-5477-4C78-84C9-47EA54E62809}" type="presOf" srcId="{04F0352A-E693-4AE8-B7DA-E16FA83A5FC8}" destId="{D6C831F2-6FE2-44B1-85A2-0CD8A923A69A}" srcOrd="1" destOrd="0" presId="urn:microsoft.com/office/officeart/2005/8/layout/process5"/>
    <dgm:cxn modelId="{A3EF1716-FA6F-41C0-AF0C-1ACE337773DB}" srcId="{DA4AB4DD-C050-429B-BE69-EF2181DDF1B9}" destId="{05A6F014-7DDC-4279-86CA-FC9FB1755EBB}" srcOrd="4" destOrd="0" parTransId="{221AF8FB-3680-4D4C-8D68-DEE514168A71}" sibTransId="{D190A83F-681A-4FB9-AB73-8CE93C320872}"/>
    <dgm:cxn modelId="{E82AA43D-3F65-44FE-A0BF-BA63AAF28618}" srcId="{DA4AB4DD-C050-429B-BE69-EF2181DDF1B9}" destId="{39216114-81FE-422F-B612-4A63A4DC3F7E}" srcOrd="2" destOrd="0" parTransId="{373E961A-592E-4556-8DFC-59497ADEC5A6}" sibTransId="{ABF88BB3-7652-4EB8-A26C-4B6FEAFE6790}"/>
    <dgm:cxn modelId="{40EF853F-1EE1-40B3-8CC0-BC985AF3C2C0}" type="presOf" srcId="{490CF980-4009-436F-8F3D-9274C5F29221}" destId="{4F6229DF-DCBE-4EE7-B8EE-7F012C86497C}" srcOrd="0" destOrd="0" presId="urn:microsoft.com/office/officeart/2005/8/layout/process5"/>
    <dgm:cxn modelId="{F1DE775E-5B2D-4076-A0BA-BC3E72BF04F6}" type="presOf" srcId="{DA4AB4DD-C050-429B-BE69-EF2181DDF1B9}" destId="{2490F1C9-715F-42CA-BE27-DC686120CE64}" srcOrd="0" destOrd="0" presId="urn:microsoft.com/office/officeart/2005/8/layout/process5"/>
    <dgm:cxn modelId="{2824F147-F79A-40E7-91D8-2B0227590DF8}" type="presOf" srcId="{2D8ED2AC-FDD8-4651-B8D6-DA5ED3F3BE4D}" destId="{8CACCC1C-1789-421E-955F-D366677900BC}" srcOrd="1" destOrd="0" presId="urn:microsoft.com/office/officeart/2005/8/layout/process5"/>
    <dgm:cxn modelId="{BF6A154F-D108-4D49-8017-88E20273EAC7}" type="presOf" srcId="{EDCD64AA-C96B-45D8-A77F-A08AFE553948}" destId="{C4F131AF-B37C-4188-BFB7-A507978B2F09}" srcOrd="0" destOrd="0" presId="urn:microsoft.com/office/officeart/2005/8/layout/process5"/>
    <dgm:cxn modelId="{1ABC1C53-3626-4FAF-8B08-044EC23EFADE}" type="presOf" srcId="{ABF88BB3-7652-4EB8-A26C-4B6FEAFE6790}" destId="{384DBD04-A199-46DF-964A-82388DE6B2E7}" srcOrd="0" destOrd="0" presId="urn:microsoft.com/office/officeart/2005/8/layout/process5"/>
    <dgm:cxn modelId="{97C8EE75-5FAC-41FC-BF23-211A5CE9B2F0}" type="presOf" srcId="{ABF88BB3-7652-4EB8-A26C-4B6FEAFE6790}" destId="{A193D263-243F-42EE-9FB6-B2764CB2C567}" srcOrd="1" destOrd="0" presId="urn:microsoft.com/office/officeart/2005/8/layout/process5"/>
    <dgm:cxn modelId="{C304218D-510E-4ABC-96BD-1ABC53B9D96D}" srcId="{DA4AB4DD-C050-429B-BE69-EF2181DDF1B9}" destId="{490CF980-4009-436F-8F3D-9274C5F29221}" srcOrd="3" destOrd="0" parTransId="{35636880-442C-48FC-A955-76CD02E295C4}" sibTransId="{2D8ED2AC-FDD8-4651-B8D6-DA5ED3F3BE4D}"/>
    <dgm:cxn modelId="{8E09FE93-3A8E-4E92-A4D5-A3D732570871}" type="presOf" srcId="{AAE9D51F-6428-455D-981A-AB9465B22625}" destId="{FF63CE9F-F542-4DCB-B8F6-314D089830BE}" srcOrd="0" destOrd="0" presId="urn:microsoft.com/office/officeart/2005/8/layout/process5"/>
    <dgm:cxn modelId="{2AD33EA4-FCB0-4487-AC17-3F960C46F5FF}" type="presOf" srcId="{39216114-81FE-422F-B612-4A63A4DC3F7E}" destId="{10D1E424-D3E3-4E39-9862-0F70E3C26BBC}" srcOrd="0" destOrd="0" presId="urn:microsoft.com/office/officeart/2005/8/layout/process5"/>
    <dgm:cxn modelId="{2D4B18AE-835A-4133-AF7B-A8043A2FF147}" type="presOf" srcId="{05A6F014-7DDC-4279-86CA-FC9FB1755EBB}" destId="{6255BC7E-1AF8-43C5-9179-194948E0A7DE}" srcOrd="0" destOrd="0" presId="urn:microsoft.com/office/officeart/2005/8/layout/process5"/>
    <dgm:cxn modelId="{88A844E8-ADC5-4655-90F0-946EBF9FC60F}" type="presOf" srcId="{2D8ED2AC-FDD8-4651-B8D6-DA5ED3F3BE4D}" destId="{329B2F32-420B-4A86-94D3-DAE244EFBFAF}" srcOrd="0" destOrd="0" presId="urn:microsoft.com/office/officeart/2005/8/layout/process5"/>
    <dgm:cxn modelId="{D13898E9-28A6-46D7-AA10-2A764A08E0E2}" type="presOf" srcId="{E1CFA3A3-B190-4EE1-835F-FBF68A670850}" destId="{2A0B2467-4207-41FE-BC8E-7C5EF6824DB4}" srcOrd="0" destOrd="0" presId="urn:microsoft.com/office/officeart/2005/8/layout/process5"/>
    <dgm:cxn modelId="{1FB187F3-258B-469D-A9DC-8F2AA46CD4B3}" type="presOf" srcId="{EDCD64AA-C96B-45D8-A77F-A08AFE553948}" destId="{952846AF-CFA3-4BDE-9EF6-2159B033B3C9}" srcOrd="1" destOrd="0" presId="urn:microsoft.com/office/officeart/2005/8/layout/process5"/>
    <dgm:cxn modelId="{9FA09EFF-F4A6-48B1-8D57-4D0297FFFB39}" srcId="{DA4AB4DD-C050-429B-BE69-EF2181DDF1B9}" destId="{AAE9D51F-6428-455D-981A-AB9465B22625}" srcOrd="1" destOrd="0" parTransId="{E3ED3CC0-3F68-4BBF-948A-FC1AE20B77E2}" sibTransId="{EDCD64AA-C96B-45D8-A77F-A08AFE553948}"/>
    <dgm:cxn modelId="{45DFB8EE-94C9-4694-B707-FFBB29032317}" type="presParOf" srcId="{2490F1C9-715F-42CA-BE27-DC686120CE64}" destId="{2A0B2467-4207-41FE-BC8E-7C5EF6824DB4}" srcOrd="0" destOrd="0" presId="urn:microsoft.com/office/officeart/2005/8/layout/process5"/>
    <dgm:cxn modelId="{C1D2F01D-2A6E-44FC-8585-3F5062886D84}" type="presParOf" srcId="{2490F1C9-715F-42CA-BE27-DC686120CE64}" destId="{04C82575-B50C-4439-851E-657A1A7B0BF3}" srcOrd="1" destOrd="0" presId="urn:microsoft.com/office/officeart/2005/8/layout/process5"/>
    <dgm:cxn modelId="{05B4FF92-C5F8-43FE-8F15-41BDC4437FFA}" type="presParOf" srcId="{04C82575-B50C-4439-851E-657A1A7B0BF3}" destId="{D6C831F2-6FE2-44B1-85A2-0CD8A923A69A}" srcOrd="0" destOrd="0" presId="urn:microsoft.com/office/officeart/2005/8/layout/process5"/>
    <dgm:cxn modelId="{A0B63D69-601F-4ECB-8641-88BD5ACF0FC0}" type="presParOf" srcId="{2490F1C9-715F-42CA-BE27-DC686120CE64}" destId="{FF63CE9F-F542-4DCB-B8F6-314D089830BE}" srcOrd="2" destOrd="0" presId="urn:microsoft.com/office/officeart/2005/8/layout/process5"/>
    <dgm:cxn modelId="{4A54310B-BE60-432E-ADD1-EAD70068E664}" type="presParOf" srcId="{2490F1C9-715F-42CA-BE27-DC686120CE64}" destId="{C4F131AF-B37C-4188-BFB7-A507978B2F09}" srcOrd="3" destOrd="0" presId="urn:microsoft.com/office/officeart/2005/8/layout/process5"/>
    <dgm:cxn modelId="{BF3D7312-AB01-4A4D-BA3E-4AA2C7CE1A0E}" type="presParOf" srcId="{C4F131AF-B37C-4188-BFB7-A507978B2F09}" destId="{952846AF-CFA3-4BDE-9EF6-2159B033B3C9}" srcOrd="0" destOrd="0" presId="urn:microsoft.com/office/officeart/2005/8/layout/process5"/>
    <dgm:cxn modelId="{147B0F7F-C46A-4E82-90AE-EA9486CB1868}" type="presParOf" srcId="{2490F1C9-715F-42CA-BE27-DC686120CE64}" destId="{10D1E424-D3E3-4E39-9862-0F70E3C26BBC}" srcOrd="4" destOrd="0" presId="urn:microsoft.com/office/officeart/2005/8/layout/process5"/>
    <dgm:cxn modelId="{36CBE6A9-E4C9-4683-B323-046910581F2A}" type="presParOf" srcId="{2490F1C9-715F-42CA-BE27-DC686120CE64}" destId="{384DBD04-A199-46DF-964A-82388DE6B2E7}" srcOrd="5" destOrd="0" presId="urn:microsoft.com/office/officeart/2005/8/layout/process5"/>
    <dgm:cxn modelId="{1BCFD33E-D2B2-48BB-8B99-C145A7C426F0}" type="presParOf" srcId="{384DBD04-A199-46DF-964A-82388DE6B2E7}" destId="{A193D263-243F-42EE-9FB6-B2764CB2C567}" srcOrd="0" destOrd="0" presId="urn:microsoft.com/office/officeart/2005/8/layout/process5"/>
    <dgm:cxn modelId="{7074213F-7AD7-419D-808D-BAB1124CD7C0}" type="presParOf" srcId="{2490F1C9-715F-42CA-BE27-DC686120CE64}" destId="{4F6229DF-DCBE-4EE7-B8EE-7F012C86497C}" srcOrd="6" destOrd="0" presId="urn:microsoft.com/office/officeart/2005/8/layout/process5"/>
    <dgm:cxn modelId="{BDA1910E-8F26-4279-A45C-D77D3D57CEF8}" type="presParOf" srcId="{2490F1C9-715F-42CA-BE27-DC686120CE64}" destId="{329B2F32-420B-4A86-94D3-DAE244EFBFAF}" srcOrd="7" destOrd="0" presId="urn:microsoft.com/office/officeart/2005/8/layout/process5"/>
    <dgm:cxn modelId="{D141DD21-1907-444B-B201-EAB2021EBD1E}" type="presParOf" srcId="{329B2F32-420B-4A86-94D3-DAE244EFBFAF}" destId="{8CACCC1C-1789-421E-955F-D366677900BC}" srcOrd="0" destOrd="0" presId="urn:microsoft.com/office/officeart/2005/8/layout/process5"/>
    <dgm:cxn modelId="{349A0604-7D78-4765-A125-05D48506AE62}" type="presParOf" srcId="{2490F1C9-715F-42CA-BE27-DC686120CE64}" destId="{6255BC7E-1AF8-43C5-9179-194948E0A7DE}"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9E42DF-9E0B-41A5-AF27-5C5AC8BD2BEF}">
      <dsp:nvSpPr>
        <dsp:cNvPr id="0" name=""/>
        <dsp:cNvSpPr/>
      </dsp:nvSpPr>
      <dsp:spPr>
        <a:xfrm>
          <a:off x="0" y="675"/>
          <a:ext cx="517538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078E13-BFB4-426F-B8E1-8CDEF86E3712}">
      <dsp:nvSpPr>
        <dsp:cNvPr id="0" name=""/>
        <dsp:cNvSpPr/>
      </dsp:nvSpPr>
      <dsp:spPr>
        <a:xfrm>
          <a:off x="0" y="675"/>
          <a:ext cx="5175384" cy="368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Audio amplification</a:t>
          </a:r>
        </a:p>
      </dsp:txBody>
      <dsp:txXfrm>
        <a:off x="0" y="675"/>
        <a:ext cx="5175384" cy="368985"/>
      </dsp:txXfrm>
    </dsp:sp>
    <dsp:sp modelId="{E7F4A82C-9E1A-48AD-9960-00D655A7C030}">
      <dsp:nvSpPr>
        <dsp:cNvPr id="0" name=""/>
        <dsp:cNvSpPr/>
      </dsp:nvSpPr>
      <dsp:spPr>
        <a:xfrm>
          <a:off x="0" y="369661"/>
          <a:ext cx="5175384"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0853FB-F66E-4B81-9313-E865516C5F26}">
      <dsp:nvSpPr>
        <dsp:cNvPr id="0" name=""/>
        <dsp:cNvSpPr/>
      </dsp:nvSpPr>
      <dsp:spPr>
        <a:xfrm>
          <a:off x="0" y="369661"/>
          <a:ext cx="5175384" cy="368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Color contrast</a:t>
          </a:r>
        </a:p>
      </dsp:txBody>
      <dsp:txXfrm>
        <a:off x="0" y="369661"/>
        <a:ext cx="5175384" cy="368985"/>
      </dsp:txXfrm>
    </dsp:sp>
    <dsp:sp modelId="{BB5AECC5-3D34-4592-AED9-837418B2FD9B}">
      <dsp:nvSpPr>
        <dsp:cNvPr id="0" name=""/>
        <dsp:cNvSpPr/>
      </dsp:nvSpPr>
      <dsp:spPr>
        <a:xfrm>
          <a:off x="0" y="738647"/>
          <a:ext cx="51753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EDD528-7FE8-4E7A-BE09-CB0D8AA7075A}">
      <dsp:nvSpPr>
        <dsp:cNvPr id="0" name=""/>
        <dsp:cNvSpPr/>
      </dsp:nvSpPr>
      <dsp:spPr>
        <a:xfrm>
          <a:off x="0" y="738647"/>
          <a:ext cx="5175384" cy="368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Answer eliminator</a:t>
          </a:r>
        </a:p>
      </dsp:txBody>
      <dsp:txXfrm>
        <a:off x="0" y="738647"/>
        <a:ext cx="5175384" cy="368985"/>
      </dsp:txXfrm>
    </dsp:sp>
    <dsp:sp modelId="{8BE70724-C78E-4A9B-9FCF-3314BC1A3E79}">
      <dsp:nvSpPr>
        <dsp:cNvPr id="0" name=""/>
        <dsp:cNvSpPr/>
      </dsp:nvSpPr>
      <dsp:spPr>
        <a:xfrm>
          <a:off x="0" y="1107633"/>
          <a:ext cx="5175384"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2505FD-35D4-45CE-B3F0-B7D60A40C98F}">
      <dsp:nvSpPr>
        <dsp:cNvPr id="0" name=""/>
        <dsp:cNvSpPr/>
      </dsp:nvSpPr>
      <dsp:spPr>
        <a:xfrm>
          <a:off x="0" y="1107633"/>
          <a:ext cx="5175384" cy="368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Frequent breaks (does not stop the clock)</a:t>
          </a:r>
        </a:p>
      </dsp:txBody>
      <dsp:txXfrm>
        <a:off x="0" y="1107633"/>
        <a:ext cx="5175384" cy="368985"/>
      </dsp:txXfrm>
    </dsp:sp>
    <dsp:sp modelId="{EC390B01-1FB4-4AF1-B944-18370FAF7064}">
      <dsp:nvSpPr>
        <dsp:cNvPr id="0" name=""/>
        <dsp:cNvSpPr/>
      </dsp:nvSpPr>
      <dsp:spPr>
        <a:xfrm>
          <a:off x="0" y="1476619"/>
          <a:ext cx="5175384"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E5440F-9898-4C49-9B40-1CCE81CC48D9}">
      <dsp:nvSpPr>
        <dsp:cNvPr id="0" name=""/>
        <dsp:cNvSpPr/>
      </dsp:nvSpPr>
      <dsp:spPr>
        <a:xfrm>
          <a:off x="0" y="1476619"/>
          <a:ext cx="5175384" cy="368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General admin directions read aloud/repeated/ clarified</a:t>
          </a:r>
        </a:p>
      </dsp:txBody>
      <dsp:txXfrm>
        <a:off x="0" y="1476619"/>
        <a:ext cx="5175384" cy="368985"/>
      </dsp:txXfrm>
    </dsp:sp>
    <dsp:sp modelId="{C0C77997-805B-4437-9FAE-C3E57D26E7C7}">
      <dsp:nvSpPr>
        <dsp:cNvPr id="0" name=""/>
        <dsp:cNvSpPr/>
      </dsp:nvSpPr>
      <dsp:spPr>
        <a:xfrm>
          <a:off x="0" y="1845605"/>
          <a:ext cx="517538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1B37FA-5879-4882-88E3-3AABB49636F5}">
      <dsp:nvSpPr>
        <dsp:cNvPr id="0" name=""/>
        <dsp:cNvSpPr/>
      </dsp:nvSpPr>
      <dsp:spPr>
        <a:xfrm>
          <a:off x="0" y="1845605"/>
          <a:ext cx="5175384" cy="368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Highlight tool</a:t>
          </a:r>
        </a:p>
      </dsp:txBody>
      <dsp:txXfrm>
        <a:off x="0" y="1845605"/>
        <a:ext cx="5175384" cy="368985"/>
      </dsp:txXfrm>
    </dsp:sp>
    <dsp:sp modelId="{E23EA0A1-60D2-4678-A8E9-FDBC6E6BFD77}">
      <dsp:nvSpPr>
        <dsp:cNvPr id="0" name=""/>
        <dsp:cNvSpPr/>
      </dsp:nvSpPr>
      <dsp:spPr>
        <a:xfrm>
          <a:off x="0" y="2214591"/>
          <a:ext cx="5175384"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1C8C4E-052D-4C61-A939-673EA02494A5}">
      <dsp:nvSpPr>
        <dsp:cNvPr id="0" name=""/>
        <dsp:cNvSpPr/>
      </dsp:nvSpPr>
      <dsp:spPr>
        <a:xfrm>
          <a:off x="0" y="2214591"/>
          <a:ext cx="5175384" cy="368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Headphones/noise buffers</a:t>
          </a:r>
        </a:p>
      </dsp:txBody>
      <dsp:txXfrm>
        <a:off x="0" y="2214591"/>
        <a:ext cx="5175384" cy="368985"/>
      </dsp:txXfrm>
    </dsp:sp>
    <dsp:sp modelId="{E0C38D2E-FDD8-4CE5-B4F6-D7298B4AAF9D}">
      <dsp:nvSpPr>
        <dsp:cNvPr id="0" name=""/>
        <dsp:cNvSpPr/>
      </dsp:nvSpPr>
      <dsp:spPr>
        <a:xfrm>
          <a:off x="0" y="2583577"/>
          <a:ext cx="51753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F2A2DD-B53F-4676-B84E-10B3AC230FE8}">
      <dsp:nvSpPr>
        <dsp:cNvPr id="0" name=""/>
        <dsp:cNvSpPr/>
      </dsp:nvSpPr>
      <dsp:spPr>
        <a:xfrm>
          <a:off x="0" y="2583577"/>
          <a:ext cx="5175384" cy="368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Line reader </a:t>
          </a:r>
        </a:p>
      </dsp:txBody>
      <dsp:txXfrm>
        <a:off x="0" y="2583577"/>
        <a:ext cx="5175384" cy="368985"/>
      </dsp:txXfrm>
    </dsp:sp>
    <dsp:sp modelId="{7B62A067-C66F-4934-B302-F56624FDE772}">
      <dsp:nvSpPr>
        <dsp:cNvPr id="0" name=""/>
        <dsp:cNvSpPr/>
      </dsp:nvSpPr>
      <dsp:spPr>
        <a:xfrm>
          <a:off x="0" y="2952563"/>
          <a:ext cx="5175384"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D6857B-56CB-44DA-ABC0-115ED5B8F60C}">
      <dsp:nvSpPr>
        <dsp:cNvPr id="0" name=""/>
        <dsp:cNvSpPr/>
      </dsp:nvSpPr>
      <dsp:spPr>
        <a:xfrm>
          <a:off x="0" y="2952563"/>
          <a:ext cx="5175384" cy="368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Zoom-In/enlargement notepad</a:t>
          </a:r>
        </a:p>
      </dsp:txBody>
      <dsp:txXfrm>
        <a:off x="0" y="2952563"/>
        <a:ext cx="5175384" cy="368985"/>
      </dsp:txXfrm>
    </dsp:sp>
    <dsp:sp modelId="{C41BD92E-DD3A-4030-AD8B-3F628973828F}">
      <dsp:nvSpPr>
        <dsp:cNvPr id="0" name=""/>
        <dsp:cNvSpPr/>
      </dsp:nvSpPr>
      <dsp:spPr>
        <a:xfrm>
          <a:off x="0" y="3321549"/>
          <a:ext cx="5175384"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5C616F-DE73-4910-8EFC-4A58A26BCCD1}">
      <dsp:nvSpPr>
        <dsp:cNvPr id="0" name=""/>
        <dsp:cNvSpPr/>
      </dsp:nvSpPr>
      <dsp:spPr>
        <a:xfrm>
          <a:off x="0" y="3321549"/>
          <a:ext cx="5175384" cy="368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Pop up glossary</a:t>
          </a:r>
        </a:p>
      </dsp:txBody>
      <dsp:txXfrm>
        <a:off x="0" y="3321549"/>
        <a:ext cx="5175384" cy="368985"/>
      </dsp:txXfrm>
    </dsp:sp>
    <dsp:sp modelId="{4C8DFAA7-72D6-4840-B2EC-817B1D3E1BBC}">
      <dsp:nvSpPr>
        <dsp:cNvPr id="0" name=""/>
        <dsp:cNvSpPr/>
      </dsp:nvSpPr>
      <dsp:spPr>
        <a:xfrm>
          <a:off x="0" y="3690535"/>
          <a:ext cx="517538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DA2673-72F9-44E0-941E-C77476CDF86E}">
      <dsp:nvSpPr>
        <dsp:cNvPr id="0" name=""/>
        <dsp:cNvSpPr/>
      </dsp:nvSpPr>
      <dsp:spPr>
        <a:xfrm>
          <a:off x="0" y="3690535"/>
          <a:ext cx="5175384" cy="368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External spell check device</a:t>
          </a:r>
        </a:p>
      </dsp:txBody>
      <dsp:txXfrm>
        <a:off x="0" y="3690535"/>
        <a:ext cx="5175384" cy="368985"/>
      </dsp:txXfrm>
    </dsp:sp>
    <dsp:sp modelId="{B50D7D40-A484-4AF4-8410-DB32656CCD85}">
      <dsp:nvSpPr>
        <dsp:cNvPr id="0" name=""/>
        <dsp:cNvSpPr/>
      </dsp:nvSpPr>
      <dsp:spPr>
        <a:xfrm>
          <a:off x="0" y="4059521"/>
          <a:ext cx="5175384"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49E03D-5DBC-4E36-B9C4-3BEDA77F3CA8}">
      <dsp:nvSpPr>
        <dsp:cNvPr id="0" name=""/>
        <dsp:cNvSpPr/>
      </dsp:nvSpPr>
      <dsp:spPr>
        <a:xfrm>
          <a:off x="0" y="4059521"/>
          <a:ext cx="5175384" cy="368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Text-to-speech</a:t>
          </a:r>
        </a:p>
      </dsp:txBody>
      <dsp:txXfrm>
        <a:off x="0" y="4059521"/>
        <a:ext cx="5175384" cy="368985"/>
      </dsp:txXfrm>
    </dsp:sp>
    <dsp:sp modelId="{595F1842-B93C-47B4-9B68-81F9B271E4E8}">
      <dsp:nvSpPr>
        <dsp:cNvPr id="0" name=""/>
        <dsp:cNvSpPr/>
      </dsp:nvSpPr>
      <dsp:spPr>
        <a:xfrm>
          <a:off x="0" y="4428507"/>
          <a:ext cx="51753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E9BD1A-F914-4DD1-B4AE-9DAF1E2147AF}">
      <dsp:nvSpPr>
        <dsp:cNvPr id="0" name=""/>
        <dsp:cNvSpPr/>
      </dsp:nvSpPr>
      <dsp:spPr>
        <a:xfrm>
          <a:off x="0" y="4428507"/>
          <a:ext cx="5175384" cy="368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Time and a half for Science</a:t>
          </a:r>
        </a:p>
      </dsp:txBody>
      <dsp:txXfrm>
        <a:off x="0" y="4428507"/>
        <a:ext cx="5175384" cy="368985"/>
      </dsp:txXfrm>
    </dsp:sp>
    <dsp:sp modelId="{D549070C-FDED-4D3F-AB05-823CCF2BD36D}">
      <dsp:nvSpPr>
        <dsp:cNvPr id="0" name=""/>
        <dsp:cNvSpPr/>
      </dsp:nvSpPr>
      <dsp:spPr>
        <a:xfrm>
          <a:off x="0" y="4797493"/>
          <a:ext cx="5175384"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174FA7-9DF7-4B98-B475-9F329519E9D4}">
      <dsp:nvSpPr>
        <dsp:cNvPr id="0" name=""/>
        <dsp:cNvSpPr/>
      </dsp:nvSpPr>
      <dsp:spPr>
        <a:xfrm>
          <a:off x="0" y="4797493"/>
          <a:ext cx="5175384" cy="368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Oral script (reader/signer)</a:t>
          </a:r>
        </a:p>
      </dsp:txBody>
      <dsp:txXfrm>
        <a:off x="0" y="4797493"/>
        <a:ext cx="5175384" cy="368985"/>
      </dsp:txXfrm>
    </dsp:sp>
    <dsp:sp modelId="{858BBA75-CD1E-447F-B8A9-833B4817A38F}">
      <dsp:nvSpPr>
        <dsp:cNvPr id="0" name=""/>
        <dsp:cNvSpPr/>
      </dsp:nvSpPr>
      <dsp:spPr>
        <a:xfrm>
          <a:off x="0" y="5166479"/>
          <a:ext cx="5175384"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09BAEC-D1D8-45E7-9282-CC113A51CAE9}">
      <dsp:nvSpPr>
        <dsp:cNvPr id="0" name=""/>
        <dsp:cNvSpPr/>
      </dsp:nvSpPr>
      <dsp:spPr>
        <a:xfrm>
          <a:off x="0" y="5166479"/>
          <a:ext cx="5175384" cy="368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Writing tools</a:t>
          </a:r>
        </a:p>
      </dsp:txBody>
      <dsp:txXfrm>
        <a:off x="0" y="5166479"/>
        <a:ext cx="5175384" cy="3689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0B2467-4207-41FE-BC8E-7C5EF6824DB4}">
      <dsp:nvSpPr>
        <dsp:cNvPr id="0" name=""/>
        <dsp:cNvSpPr/>
      </dsp:nvSpPr>
      <dsp:spPr>
        <a:xfrm>
          <a:off x="6630" y="307663"/>
          <a:ext cx="1981720" cy="118903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Accommodations are submitted through Enrich</a:t>
          </a:r>
        </a:p>
      </dsp:txBody>
      <dsp:txXfrm>
        <a:off x="41456" y="342489"/>
        <a:ext cx="1912068" cy="1119380"/>
      </dsp:txXfrm>
    </dsp:sp>
    <dsp:sp modelId="{04C82575-B50C-4439-851E-657A1A7B0BF3}">
      <dsp:nvSpPr>
        <dsp:cNvPr id="0" name=""/>
        <dsp:cNvSpPr/>
      </dsp:nvSpPr>
      <dsp:spPr>
        <a:xfrm>
          <a:off x="2162742" y="656446"/>
          <a:ext cx="420124" cy="4914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162742" y="754739"/>
        <a:ext cx="294087" cy="294880"/>
      </dsp:txXfrm>
    </dsp:sp>
    <dsp:sp modelId="{FF63CE9F-F542-4DCB-B8F6-314D089830BE}">
      <dsp:nvSpPr>
        <dsp:cNvPr id="0" name=""/>
        <dsp:cNvSpPr/>
      </dsp:nvSpPr>
      <dsp:spPr>
        <a:xfrm>
          <a:off x="2781039" y="307663"/>
          <a:ext cx="1981720" cy="118903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Two different pulls in first semester – Melissa will transfer them into Testing Nirvana</a:t>
          </a:r>
        </a:p>
      </dsp:txBody>
      <dsp:txXfrm>
        <a:off x="2815865" y="342489"/>
        <a:ext cx="1912068" cy="1119380"/>
      </dsp:txXfrm>
    </dsp:sp>
    <dsp:sp modelId="{C4F131AF-B37C-4188-BFB7-A507978B2F09}">
      <dsp:nvSpPr>
        <dsp:cNvPr id="0" name=""/>
        <dsp:cNvSpPr/>
      </dsp:nvSpPr>
      <dsp:spPr>
        <a:xfrm>
          <a:off x="4937151" y="656446"/>
          <a:ext cx="420124" cy="4914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4937151" y="754739"/>
        <a:ext cx="294087" cy="294880"/>
      </dsp:txXfrm>
    </dsp:sp>
    <dsp:sp modelId="{10D1E424-D3E3-4E39-9862-0F70E3C26BBC}">
      <dsp:nvSpPr>
        <dsp:cNvPr id="0" name=""/>
        <dsp:cNvSpPr/>
      </dsp:nvSpPr>
      <dsp:spPr>
        <a:xfrm>
          <a:off x="5555448" y="307663"/>
          <a:ext cx="1981720" cy="118903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You will be given a week to verify accommodations – TIME SENSITIVE!!!</a:t>
          </a:r>
        </a:p>
      </dsp:txBody>
      <dsp:txXfrm>
        <a:off x="5590274" y="342489"/>
        <a:ext cx="1912068" cy="1119380"/>
      </dsp:txXfrm>
    </dsp:sp>
    <dsp:sp modelId="{384DBD04-A199-46DF-964A-82388DE6B2E7}">
      <dsp:nvSpPr>
        <dsp:cNvPr id="0" name=""/>
        <dsp:cNvSpPr/>
      </dsp:nvSpPr>
      <dsp:spPr>
        <a:xfrm rot="5400000">
          <a:off x="6336246" y="1635416"/>
          <a:ext cx="420124" cy="4914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5400000">
        <a:off x="6398869" y="1671087"/>
        <a:ext cx="294880" cy="294087"/>
      </dsp:txXfrm>
    </dsp:sp>
    <dsp:sp modelId="{4F6229DF-DCBE-4EE7-B8EE-7F012C86497C}">
      <dsp:nvSpPr>
        <dsp:cNvPr id="0" name=""/>
        <dsp:cNvSpPr/>
      </dsp:nvSpPr>
      <dsp:spPr>
        <a:xfrm>
          <a:off x="5555448" y="2289384"/>
          <a:ext cx="1981720" cy="118903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1-on-1 meetings can be set up to walk through any errors popping up or unique situations</a:t>
          </a:r>
        </a:p>
      </dsp:txBody>
      <dsp:txXfrm>
        <a:off x="5590274" y="2324210"/>
        <a:ext cx="1912068" cy="1119380"/>
      </dsp:txXfrm>
    </dsp:sp>
    <dsp:sp modelId="{329B2F32-420B-4A86-94D3-DAE244EFBFAF}">
      <dsp:nvSpPr>
        <dsp:cNvPr id="0" name=""/>
        <dsp:cNvSpPr/>
      </dsp:nvSpPr>
      <dsp:spPr>
        <a:xfrm rot="10800000">
          <a:off x="4960932" y="2638167"/>
          <a:ext cx="420124" cy="4914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5086969" y="2736460"/>
        <a:ext cx="294087" cy="294880"/>
      </dsp:txXfrm>
    </dsp:sp>
    <dsp:sp modelId="{6255BC7E-1AF8-43C5-9179-194948E0A7DE}">
      <dsp:nvSpPr>
        <dsp:cNvPr id="0" name=""/>
        <dsp:cNvSpPr/>
      </dsp:nvSpPr>
      <dsp:spPr>
        <a:xfrm>
          <a:off x="2781039" y="2289384"/>
          <a:ext cx="1981720" cy="118903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For HS: College Board check will be completed to ensure Testing Nirvana matches with College Board</a:t>
          </a:r>
        </a:p>
      </dsp:txBody>
      <dsp:txXfrm>
        <a:off x="2815865" y="2324210"/>
        <a:ext cx="1912068" cy="111938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3872E894-E0CE-40CF-8CA0-23F05C6E40C6}" type="datetimeFigureOut">
              <a:rPr lang="en-US" smtClean="0"/>
              <a:t>9/21/2022</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20</a:t>
            </a:fld>
            <a:endParaRPr lang="en-US"/>
          </a:p>
        </p:txBody>
      </p:sp>
    </p:spTree>
    <p:extLst>
      <p:ext uri="{BB962C8B-B14F-4D97-AF65-F5344CB8AC3E}">
        <p14:creationId xmlns:p14="http://schemas.microsoft.com/office/powerpoint/2010/main" val="38636248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p:nvSpPr>
        <p:spPr>
          <a:xfrm>
            <a:off x="0" y="4675238"/>
            <a:ext cx="9144000" cy="2182761"/>
          </a:xfrm>
          <a:prstGeom prst="rect">
            <a:avLst/>
          </a:prstGeom>
          <a:gradFill>
            <a:gsLst>
              <a:gs pos="0">
                <a:schemeClr val="bg1"/>
              </a:gs>
              <a:gs pos="100000">
                <a:srgbClr val="488BC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p:nvCxnSpPr>
        <p:spPr>
          <a:xfrm>
            <a:off x="685800" y="2772696"/>
            <a:ext cx="7801897"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
        <p:nvSpPr>
          <p:cNvPr id="9" name="Rectangle 8">
            <a:extLst>
              <a:ext uri="{FF2B5EF4-FFF2-40B4-BE49-F238E27FC236}">
                <a16:creationId xmlns:a16="http://schemas.microsoft.com/office/drawing/2014/main" id="{54F51DBB-DE3D-4D5E-82DD-D4C056FE9B7F}"/>
              </a:ext>
            </a:extLst>
          </p:cNvPr>
          <p:cNvSpPr/>
          <p:nvPr userDrawn="1"/>
        </p:nvSpPr>
        <p:spPr>
          <a:xfrm>
            <a:off x="0" y="4675238"/>
            <a:ext cx="9144000" cy="2182761"/>
          </a:xfrm>
          <a:prstGeom prst="rect">
            <a:avLst/>
          </a:prstGeom>
          <a:gradFill>
            <a:gsLst>
              <a:gs pos="0">
                <a:schemeClr val="bg1"/>
              </a:gs>
              <a:gs pos="100000">
                <a:srgbClr val="488BC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C6B9241-E28F-4642-ABC3-47A9ECEB62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4" name="Straight Connector 13">
            <a:extLst>
              <a:ext uri="{FF2B5EF4-FFF2-40B4-BE49-F238E27FC236}">
                <a16:creationId xmlns:a16="http://schemas.microsoft.com/office/drawing/2014/main" id="{32744D51-3B06-4246-A5CF-4BBA1D3A77A1}"/>
              </a:ext>
            </a:extLst>
          </p:cNvPr>
          <p:cNvCxnSpPr/>
          <p:nvPr userDrawn="1"/>
        </p:nvCxnSpPr>
        <p:spPr>
          <a:xfrm>
            <a:off x="685800" y="2772696"/>
            <a:ext cx="7801897"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7616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pic>
        <p:nvPicPr>
          <p:cNvPr id="5" name="Picture 4">
            <a:extLst>
              <a:ext uri="{FF2B5EF4-FFF2-40B4-BE49-F238E27FC236}">
                <a16:creationId xmlns:a16="http://schemas.microsoft.com/office/drawing/2014/main" id="{DC32C96E-D032-4F12-8192-B1E2789801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3431394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385080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4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946011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138160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23071" y="314298"/>
            <a:ext cx="8692329" cy="590603"/>
          </a:xfrm>
        </p:spPr>
        <p:txBody>
          <a:bodyPr lIns="0" tIns="0" rIns="0" bIns="0" anchor="ctr"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219790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ctr"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332068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848550"/>
            <a:ext cx="3886200" cy="519828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848550"/>
            <a:ext cx="3886200" cy="519828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t="44079"/>
          <a:stretch/>
        </p:blipFill>
        <p:spPr>
          <a:xfrm>
            <a:off x="0" y="0"/>
            <a:ext cx="9143997" cy="681789"/>
          </a:xfrm>
          <a:prstGeom prst="rect">
            <a:avLst/>
          </a:prstGeom>
        </p:spPr>
      </p:pic>
      <p:sp>
        <p:nvSpPr>
          <p:cNvPr id="13" name="Title 1"/>
          <p:cNvSpPr>
            <a:spLocks noGrp="1"/>
          </p:cNvSpPr>
          <p:nvPr>
            <p:ph type="title"/>
          </p:nvPr>
        </p:nvSpPr>
        <p:spPr>
          <a:xfrm>
            <a:off x="223071" y="166761"/>
            <a:ext cx="8692329" cy="362628"/>
          </a:xfrm>
        </p:spPr>
        <p:txBody>
          <a:bodyPr lIns="0" tIns="0" rIns="0" bIns="0" anchor="ctr"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6004576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44079"/>
          <a:stretch/>
        </p:blipFill>
        <p:spPr>
          <a:xfrm>
            <a:off x="0" y="0"/>
            <a:ext cx="9143997" cy="681789"/>
          </a:xfrm>
          <a:prstGeom prst="rect">
            <a:avLst/>
          </a:prstGeom>
        </p:spPr>
      </p:pic>
      <p:sp>
        <p:nvSpPr>
          <p:cNvPr id="2" name="Title 1"/>
          <p:cNvSpPr>
            <a:spLocks noGrp="1"/>
          </p:cNvSpPr>
          <p:nvPr>
            <p:ph type="title"/>
          </p:nvPr>
        </p:nvSpPr>
        <p:spPr>
          <a:xfrm>
            <a:off x="223071" y="166761"/>
            <a:ext cx="8692329" cy="362628"/>
          </a:xfrm>
        </p:spPr>
        <p:txBody>
          <a:bodyPr lIns="0" tIns="0" rIns="0" bIns="0" anchor="ctr"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5207637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ctr"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6847188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ctr"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4180389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23071" y="314298"/>
            <a:ext cx="8692329" cy="590603"/>
          </a:xfrm>
        </p:spPr>
        <p:txBody>
          <a:bodyPr lIns="0" tIns="0" rIns="0" bIns="0" anchor="ctr" anchorCtr="0">
            <a:normAutofit/>
          </a:bodyPr>
          <a:lstStyle>
            <a:lvl1pPr>
              <a:defRPr sz="2400">
                <a:solidFill>
                  <a:schemeClr val="tx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729481818"/>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222193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2"/>
          <p:cNvSpPr>
            <a:spLocks noGrp="1"/>
          </p:cNvSpPr>
          <p:nvPr>
            <p:ph idx="1" hasCustomPrompt="1"/>
          </p:nvPr>
        </p:nvSpPr>
        <p:spPr>
          <a:xfrm>
            <a:off x="628650" y="4305600"/>
            <a:ext cx="7886700" cy="2080800"/>
          </a:xfrm>
          <a:prstGeom prst="rect">
            <a:avLst/>
          </a:prstGeom>
        </p:spPr>
        <p:txBody>
          <a:bodyPr vert="horz" lIns="91440" tIns="45720" rIns="91440" bIns="45720" rtlCol="0">
            <a:normAutofit/>
          </a:bodyPr>
          <a:lstStyle>
            <a:lvl1pPr marL="0" indent="0" algn="ctr">
              <a:buNone/>
              <a:defRPr sz="3600">
                <a:latin typeface="Museo Slab 500" panose="02000000000000000000" pitchFamily="50" charset="0"/>
              </a:defRPr>
            </a:lvl1pPr>
          </a:lstStyle>
          <a:p>
            <a:pPr lvl="0"/>
            <a:r>
              <a:rPr lang="en-US" dirty="0"/>
              <a:t>TITLE</a:t>
            </a:r>
          </a:p>
        </p:txBody>
      </p:sp>
    </p:spTree>
    <p:extLst>
      <p:ext uri="{BB962C8B-B14F-4D97-AF65-F5344CB8AC3E}">
        <p14:creationId xmlns:p14="http://schemas.microsoft.com/office/powerpoint/2010/main" val="4355064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10" name="Rectangle 9"/>
          <p:cNvSpPr/>
          <p:nvPr userDrawn="1"/>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0" y="0"/>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6785905"/>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220" y="6369865"/>
            <a:ext cx="742988" cy="415946"/>
          </a:xfrm>
          <a:prstGeom prst="rect">
            <a:avLst/>
          </a:prstGeom>
        </p:spPr>
      </p:pic>
      <p:sp>
        <p:nvSpPr>
          <p:cNvPr id="13" name="Date Placeholder 2"/>
          <p:cNvSpPr>
            <a:spLocks noGrp="1"/>
          </p:cNvSpPr>
          <p:nvPr>
            <p:ph type="dt" sz="half" idx="10"/>
          </p:nvPr>
        </p:nvSpPr>
        <p:spPr>
          <a:xfrm>
            <a:off x="628650" y="6537600"/>
            <a:ext cx="2057400" cy="183876"/>
          </a:xfrm>
          <a:prstGeom prst="rect">
            <a:avLst/>
          </a:prstGeom>
        </p:spPr>
        <p:txBody>
          <a:bodyPr/>
          <a:lstStyle>
            <a:lvl1pPr>
              <a:defRPr>
                <a:solidFill>
                  <a:schemeClr val="bg1">
                    <a:lumMod val="85000"/>
                  </a:schemeClr>
                </a:solidFill>
              </a:defRPr>
            </a:lvl1pPr>
          </a:lstStyle>
          <a:p>
            <a:fld id="{49B24EC9-D412-49F8-B26B-B7E454A540B6}" type="datetimeFigureOut">
              <a:rPr lang="en-US" smtClean="0"/>
              <a:pPr/>
              <a:t>9/21/2022</a:t>
            </a:fld>
            <a:endParaRPr lang="en-US" dirty="0"/>
          </a:p>
        </p:txBody>
      </p:sp>
      <p:sp>
        <p:nvSpPr>
          <p:cNvPr id="14" name="Footer Placeholder 3"/>
          <p:cNvSpPr>
            <a:spLocks noGrp="1"/>
          </p:cNvSpPr>
          <p:nvPr>
            <p:ph type="ftr" sz="quarter" idx="11"/>
          </p:nvPr>
        </p:nvSpPr>
        <p:spPr>
          <a:xfrm>
            <a:off x="3028950" y="6537600"/>
            <a:ext cx="3086100" cy="183876"/>
          </a:xfrm>
          <a:prstGeom prst="rect">
            <a:avLst/>
          </a:prstGeom>
        </p:spPr>
        <p:txBody>
          <a:bodyPr/>
          <a:lstStyle>
            <a:lvl1pPr>
              <a:defRPr>
                <a:solidFill>
                  <a:schemeClr val="bg1">
                    <a:lumMod val="85000"/>
                  </a:schemeClr>
                </a:solidFill>
              </a:defRPr>
            </a:lvl1pPr>
          </a:lstStyle>
          <a:p>
            <a:endParaRPr lang="en-US" dirty="0"/>
          </a:p>
        </p:txBody>
      </p:sp>
      <p:sp>
        <p:nvSpPr>
          <p:cNvPr id="15" name="Slide Number Placeholder 4"/>
          <p:cNvSpPr>
            <a:spLocks noGrp="1"/>
          </p:cNvSpPr>
          <p:nvPr>
            <p:ph type="sldNum" sz="quarter" idx="12"/>
          </p:nvPr>
        </p:nvSpPr>
        <p:spPr>
          <a:xfrm>
            <a:off x="6457950" y="6537600"/>
            <a:ext cx="1620774" cy="183876"/>
          </a:xfrm>
        </p:spPr>
        <p:txBody>
          <a:bodyPr/>
          <a:lstStyle>
            <a:lvl1pPr>
              <a:defRPr>
                <a:solidFill>
                  <a:schemeClr val="bg1">
                    <a:lumMod val="85000"/>
                  </a:schemeClr>
                </a:solidFill>
              </a:defRPr>
            </a:lvl1pPr>
          </a:lstStyle>
          <a:p>
            <a:fld id="{34A3F748-31DA-4297-96EF-69DC737B5DDE}" type="slidenum">
              <a:rPr lang="en-US" smtClean="0"/>
              <a:pPr/>
              <a:t>‹#›</a:t>
            </a:fld>
            <a:endParaRPr lang="en-US" dirty="0"/>
          </a:p>
        </p:txBody>
      </p:sp>
      <p:sp>
        <p:nvSpPr>
          <p:cNvPr id="11" name="Text Placeholder 2"/>
          <p:cNvSpPr>
            <a:spLocks noGrp="1"/>
          </p:cNvSpPr>
          <p:nvPr>
            <p:ph idx="1" hasCustomPrompt="1"/>
          </p:nvPr>
        </p:nvSpPr>
        <p:spPr>
          <a:xfrm>
            <a:off x="628650" y="2282400"/>
            <a:ext cx="7886700" cy="2080800"/>
          </a:xfrm>
          <a:prstGeom prst="rect">
            <a:avLst/>
          </a:prstGeom>
        </p:spPr>
        <p:txBody>
          <a:bodyPr vert="horz" lIns="91440" tIns="45720" rIns="91440" bIns="45720" rtlCol="0">
            <a:normAutofit/>
          </a:bodyPr>
          <a:lstStyle>
            <a:lvl1pPr marL="0" indent="0" algn="ctr">
              <a:buNone/>
              <a:defRPr sz="2400" baseline="0">
                <a:latin typeface="Museo Slab 500" panose="02000000000000000000" pitchFamily="50" charset="0"/>
              </a:defRPr>
            </a:lvl1pPr>
          </a:lstStyle>
          <a:p>
            <a:pPr lvl="0"/>
            <a:r>
              <a:rPr lang="en-US" dirty="0"/>
              <a:t>Transition slide. Insert image or graphic here.</a:t>
            </a:r>
          </a:p>
        </p:txBody>
      </p:sp>
    </p:spTree>
    <p:extLst>
      <p:ext uri="{BB962C8B-B14F-4D97-AF65-F5344CB8AC3E}">
        <p14:creationId xmlns:p14="http://schemas.microsoft.com/office/powerpoint/2010/main" val="6343399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14" name="Content Placeholder 2"/>
          <p:cNvSpPr>
            <a:spLocks noGrp="1"/>
          </p:cNvSpPr>
          <p:nvPr>
            <p:ph idx="10"/>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910843"/>
            <a:ext cx="6108204" cy="3965456"/>
          </a:xfrm>
          <a:prstGeom prst="rect">
            <a:avLst/>
          </a:prstGeom>
        </p:spPr>
      </p:pic>
      <p:sp>
        <p:nvSpPr>
          <p:cNvPr id="15" name="Footer Placeholder 4"/>
          <p:cNvSpPr>
            <a:spLocks noGrp="1"/>
          </p:cNvSpPr>
          <p:nvPr>
            <p:ph type="ftr" sz="quarter" idx="11"/>
          </p:nvPr>
        </p:nvSpPr>
        <p:spPr>
          <a:xfrm>
            <a:off x="3028950" y="6508800"/>
            <a:ext cx="3086100" cy="212676"/>
          </a:xfrm>
          <a:prstGeom prst="rect">
            <a:avLst/>
          </a:prstGeom>
        </p:spPr>
        <p:txBody>
          <a:bodyPr/>
          <a:lstStyle/>
          <a:p>
            <a:endParaRPr lang="en-US" dirty="0"/>
          </a:p>
        </p:txBody>
      </p:sp>
      <p:sp>
        <p:nvSpPr>
          <p:cNvPr id="16"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9/21/2022</a:t>
            </a:fld>
            <a:endParaRPr lang="en-US"/>
          </a:p>
        </p:txBody>
      </p:sp>
      <p:sp>
        <p:nvSpPr>
          <p:cNvPr id="17" name="Rectangle 16"/>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2"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2"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2066951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16" y="2669749"/>
            <a:ext cx="2700533" cy="3681991"/>
          </a:xfrm>
          <a:prstGeom prst="rect">
            <a:avLst/>
          </a:prstGeom>
        </p:spPr>
      </p:pic>
      <p:sp>
        <p:nvSpPr>
          <p:cNvPr id="9"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11"/>
          </p:nvPr>
        </p:nvSpPr>
        <p:spPr>
          <a:xfrm>
            <a:off x="3028950" y="6508800"/>
            <a:ext cx="3086100" cy="212676"/>
          </a:xfrm>
          <a:prstGeom prst="rect">
            <a:avLst/>
          </a:prstGeom>
        </p:spPr>
        <p:txBody>
          <a:bodyPr/>
          <a:lstStyle/>
          <a:p>
            <a:endParaRPr lang="en-US" dirty="0"/>
          </a:p>
        </p:txBody>
      </p:sp>
      <p:sp>
        <p:nvSpPr>
          <p:cNvPr id="11"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9/21/2022</a:t>
            </a:fld>
            <a:endParaRPr lang="en-US"/>
          </a:p>
        </p:txBody>
      </p:sp>
      <p:sp>
        <p:nvSpPr>
          <p:cNvPr id="12" name="Rectangle 1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1"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3"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1957618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90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645152"/>
            <a:ext cx="7543800" cy="1143000"/>
          </a:xfrm>
        </p:spPr>
        <p:txBody>
          <a:bodyPr lIns="91440" rIns="91440">
            <a:normAutofit/>
          </a:bodyPr>
          <a:lstStyle>
            <a:lvl1pPr marL="0" indent="0" algn="l">
              <a:buNone/>
              <a:defRPr sz="1800" cap="all" spc="150" baseline="0">
                <a:solidFill>
                  <a:schemeClr val="tx1"/>
                </a:solidFill>
                <a:latin typeface="+mn-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905744" y="4474741"/>
            <a:ext cx="7406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9/21/2022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872277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9/21/2022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184269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90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663440"/>
            <a:ext cx="7543800" cy="1143000"/>
          </a:xfrm>
        </p:spPr>
        <p:txBody>
          <a:bodyPr lIns="91440" rIns="91440" anchor="t" anchorCtr="0">
            <a:normAutofit/>
          </a:bodyPr>
          <a:lstStyle>
            <a:lvl1pPr marL="0" indent="0">
              <a:buNone/>
              <a:defRPr sz="1800" cap="all" spc="150" baseline="0">
                <a:solidFill>
                  <a:schemeClr val="tx1"/>
                </a:solidFill>
                <a:latin typeface="+mn-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905744" y="4485132"/>
            <a:ext cx="7406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9/21/2022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627154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2120900"/>
            <a:ext cx="3479802"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6958" y="2120900"/>
            <a:ext cx="3479802"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9/21/2022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868840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2057400"/>
            <a:ext cx="3479802" cy="736282"/>
          </a:xfrm>
        </p:spPr>
        <p:txBody>
          <a:bodyPr lIns="91440" rIns="91440" anchor="ctr">
            <a:normAutofit/>
          </a:bodyPr>
          <a:lstStyle>
            <a:lvl1pPr marL="0" indent="0">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2958275"/>
            <a:ext cx="3479802"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6958" y="2057400"/>
            <a:ext cx="3479802" cy="736282"/>
          </a:xfrm>
        </p:spPr>
        <p:txBody>
          <a:bodyPr lIns="91440" rIns="91440" anchor="ctr">
            <a:normAutofit/>
          </a:bodyPr>
          <a:lstStyle>
            <a:lvl1pPr marL="0" indent="0">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6958" y="2958274"/>
            <a:ext cx="3479802"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9/21/2022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85796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44079"/>
          <a:stretch/>
        </p:blipFill>
        <p:spPr>
          <a:xfrm>
            <a:off x="0" y="0"/>
            <a:ext cx="9143997" cy="681789"/>
          </a:xfrm>
          <a:prstGeom prst="rect">
            <a:avLst/>
          </a:prstGeom>
        </p:spPr>
      </p:pic>
      <p:sp>
        <p:nvSpPr>
          <p:cNvPr id="2" name="Title 1"/>
          <p:cNvSpPr>
            <a:spLocks noGrp="1"/>
          </p:cNvSpPr>
          <p:nvPr>
            <p:ph type="title"/>
          </p:nvPr>
        </p:nvSpPr>
        <p:spPr>
          <a:xfrm>
            <a:off x="223071" y="166761"/>
            <a:ext cx="8692329" cy="362628"/>
          </a:xfrm>
        </p:spPr>
        <p:txBody>
          <a:bodyPr lIns="0" tIns="0" rIns="0" bIns="0" anchor="ctr" anchorCtr="0">
            <a:normAutofit/>
          </a:bodyPr>
          <a:lstStyle>
            <a:lvl1pPr>
              <a:defRPr sz="2400">
                <a:solidFill>
                  <a:schemeClr val="tx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628650" y="848550"/>
            <a:ext cx="7886700" cy="525516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0" name="Picture 9">
            <a:extLst>
              <a:ext uri="{FF2B5EF4-FFF2-40B4-BE49-F238E27FC236}">
                <a16:creationId xmlns:a16="http://schemas.microsoft.com/office/drawing/2014/main" id="{0FBB8586-4252-4156-9C5A-E9322F3BB32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4079"/>
          <a:stretch/>
        </p:blipFill>
        <p:spPr>
          <a:xfrm>
            <a:off x="0" y="0"/>
            <a:ext cx="9143997" cy="681789"/>
          </a:xfrm>
          <a:prstGeom prst="rect">
            <a:avLst/>
          </a:prstGeom>
        </p:spPr>
      </p:pic>
      <p:pic>
        <p:nvPicPr>
          <p:cNvPr id="11" name="Picture 10">
            <a:extLst>
              <a:ext uri="{FF2B5EF4-FFF2-40B4-BE49-F238E27FC236}">
                <a16:creationId xmlns:a16="http://schemas.microsoft.com/office/drawing/2014/main" id="{064332C9-0E21-4603-8056-9EEA76FF99C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7636688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9/21/2022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20584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9/21/2022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9930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2" y="0"/>
            <a:ext cx="3490722"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82600" y="786384"/>
            <a:ext cx="2638175" cy="2093975"/>
          </a:xfrm>
        </p:spPr>
        <p:txBody>
          <a:bodyPr anchor="b">
            <a:normAutofit/>
          </a:bodyPr>
          <a:lstStyle>
            <a:lvl1pPr>
              <a:lnSpc>
                <a:spcPct val="90000"/>
              </a:lnSpc>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094238" y="812800"/>
            <a:ext cx="4446258"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82599" y="3043051"/>
            <a:ext cx="2638175" cy="3064505"/>
          </a:xfrm>
        </p:spPr>
        <p:txBody>
          <a:bodyPr lIns="91440" rIns="91440">
            <a:normAutofit/>
          </a:bodyPr>
          <a:lstStyle>
            <a:lvl1pPr marL="0" indent="0">
              <a:buNone/>
              <a:defRPr sz="13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82598" y="6446521"/>
            <a:ext cx="2638176" cy="365125"/>
          </a:xfrm>
        </p:spPr>
        <p:txBody>
          <a:bodyPr/>
          <a:lstStyle>
            <a:lvl1pPr algn="l">
              <a:defRPr/>
            </a:lvl1pPr>
          </a:lstStyle>
          <a:p>
            <a:fld id="{92BEA474-078D-4E9B-9B14-09A87B19DC46}" type="datetime1">
              <a:rPr lang="en-US" smtClean="0"/>
              <a:t>9/21/2022</a:t>
            </a:fld>
            <a:endParaRPr lang="en-US" dirty="0"/>
          </a:p>
        </p:txBody>
      </p:sp>
      <p:sp>
        <p:nvSpPr>
          <p:cNvPr id="6" name="Footer Placeholder 5"/>
          <p:cNvSpPr>
            <a:spLocks noGrp="1"/>
          </p:cNvSpPr>
          <p:nvPr>
            <p:ph type="ftr" sz="quarter" idx="11"/>
          </p:nvPr>
        </p:nvSpPr>
        <p:spPr>
          <a:xfrm>
            <a:off x="4094238" y="6446521"/>
            <a:ext cx="4000514"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70471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9141619"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2" y="0"/>
            <a:ext cx="9143989" cy="4578350"/>
          </a:xfrm>
          <a:solidFill>
            <a:schemeClr val="bg1">
              <a:lumMod val="85000"/>
            </a:schemeClr>
          </a:solidFill>
        </p:spPr>
        <p:txBody>
          <a:bodyPr lIns="457200" tIns="45720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 name="Title 1"/>
          <p:cNvSpPr>
            <a:spLocks noGrp="1"/>
          </p:cNvSpPr>
          <p:nvPr>
            <p:ph type="title"/>
          </p:nvPr>
        </p:nvSpPr>
        <p:spPr>
          <a:xfrm>
            <a:off x="822960" y="4799362"/>
            <a:ext cx="7585234" cy="743682"/>
          </a:xfrm>
        </p:spPr>
        <p:txBody>
          <a:bodyPr tIns="0" bIns="0" anchor="b">
            <a:noAutofit/>
          </a:bodyPr>
          <a:lstStyle>
            <a:lvl1pPr>
              <a:defRPr sz="27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22959" y="5715000"/>
            <a:ext cx="7584948" cy="609600"/>
          </a:xfrm>
        </p:spPr>
        <p:txBody>
          <a:bodyPr lIns="91440" tIns="0" rIns="91440" bIns="0">
            <a:normAutofit/>
          </a:bodyPr>
          <a:lstStyle>
            <a:lvl1pPr marL="0" indent="0">
              <a:spcBef>
                <a:spcPts val="0"/>
              </a:spcBef>
              <a:spcAft>
                <a:spcPts val="450"/>
              </a:spcAft>
              <a:buNone/>
              <a:defRPr sz="13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9/21/2022</a:t>
            </a:fld>
            <a:endParaRPr lang="en-US" dirty="0"/>
          </a:p>
        </p:txBody>
      </p:sp>
      <p:sp>
        <p:nvSpPr>
          <p:cNvPr id="6" name="Footer Placeholder 5"/>
          <p:cNvSpPr>
            <a:spLocks noGrp="1"/>
          </p:cNvSpPr>
          <p:nvPr>
            <p:ph type="ftr" sz="quarter" idx="11"/>
          </p:nvPr>
        </p:nvSpPr>
        <p:spPr>
          <a:xfrm>
            <a:off x="822959" y="6446839"/>
            <a:ext cx="5113697"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46712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ctr" anchorCtr="0">
            <a:normAutofit/>
          </a:bodyPr>
          <a:lstStyle>
            <a:lvl1pPr>
              <a:defRPr sz="2400">
                <a:solidFill>
                  <a:schemeClr val="tx1"/>
                </a:solidFill>
                <a:latin typeface="Museo Slab 500" panose="02000000000000000000" pitchFamily="50" charset="0"/>
              </a:defRPr>
            </a:lvl1pPr>
          </a:lstStyle>
          <a:p>
            <a:r>
              <a:rPr lang="en-US"/>
              <a:t>Click to edit Master title style</a:t>
            </a: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0" name="Picture 9">
            <a:extLst>
              <a:ext uri="{FF2B5EF4-FFF2-40B4-BE49-F238E27FC236}">
                <a16:creationId xmlns:a16="http://schemas.microsoft.com/office/drawing/2014/main" id="{FB28B5A9-8F2E-49A6-BD95-6DB0DD7C39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pic>
        <p:nvPicPr>
          <p:cNvPr id="13" name="Picture 12">
            <a:extLst>
              <a:ext uri="{FF2B5EF4-FFF2-40B4-BE49-F238E27FC236}">
                <a16:creationId xmlns:a16="http://schemas.microsoft.com/office/drawing/2014/main" id="{FF6D9630-2C6E-40D6-A83F-478A491D9EC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277118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848550"/>
            <a:ext cx="3886200" cy="5198289"/>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29150" y="848550"/>
            <a:ext cx="3886200" cy="5198289"/>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44079"/>
          <a:stretch/>
        </p:blipFill>
        <p:spPr>
          <a:xfrm>
            <a:off x="0" y="0"/>
            <a:ext cx="9143997" cy="681789"/>
          </a:xfrm>
          <a:prstGeom prst="rect">
            <a:avLst/>
          </a:prstGeom>
        </p:spPr>
      </p:pic>
      <p:sp>
        <p:nvSpPr>
          <p:cNvPr id="13" name="Title 1"/>
          <p:cNvSpPr>
            <a:spLocks noGrp="1"/>
          </p:cNvSpPr>
          <p:nvPr>
            <p:ph type="title"/>
          </p:nvPr>
        </p:nvSpPr>
        <p:spPr>
          <a:xfrm>
            <a:off x="223071" y="166761"/>
            <a:ext cx="8692329" cy="362628"/>
          </a:xfrm>
        </p:spPr>
        <p:txBody>
          <a:bodyPr lIns="0" tIns="0" rIns="0" bIns="0" anchor="ctr" anchorCtr="0">
            <a:normAutofit/>
          </a:bodyPr>
          <a:lstStyle>
            <a:lvl1pPr>
              <a:defRPr sz="2400">
                <a:solidFill>
                  <a:schemeClr val="tx1"/>
                </a:solidFill>
                <a:latin typeface="Museo Slab 500" panose="02000000000000000000" pitchFamily="50" charset="0"/>
              </a:defRPr>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C9945CFE-189B-4617-BAE4-6926273119A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pic>
        <p:nvPicPr>
          <p:cNvPr id="9" name="Picture 8">
            <a:extLst>
              <a:ext uri="{FF2B5EF4-FFF2-40B4-BE49-F238E27FC236}">
                <a16:creationId xmlns:a16="http://schemas.microsoft.com/office/drawing/2014/main" id="{D8545FA9-AE46-4E5C-ADC9-5453915C3F0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2457424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8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23071" y="314298"/>
            <a:ext cx="8692329" cy="590603"/>
          </a:xfrm>
        </p:spPr>
        <p:txBody>
          <a:bodyPr lIns="0" tIns="0" rIns="0" bIns="0" anchor="ctr" anchorCtr="0">
            <a:normAutofit/>
          </a:bodyPr>
          <a:lstStyle>
            <a:lvl1pPr>
              <a:defRPr sz="2400">
                <a:solidFill>
                  <a:schemeClr val="tx1"/>
                </a:solidFill>
                <a:latin typeface="Museo Slab 500" panose="02000000000000000000" pitchFamily="50" charset="0"/>
              </a:defRPr>
            </a:lvl1pPr>
          </a:lstStyle>
          <a:p>
            <a:r>
              <a:rPr lang="en-US"/>
              <a:t>Click to edit Master title style</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6" name="Picture 5">
            <a:extLst>
              <a:ext uri="{FF2B5EF4-FFF2-40B4-BE49-F238E27FC236}">
                <a16:creationId xmlns:a16="http://schemas.microsoft.com/office/drawing/2014/main" id="{1693E5B0-5819-42F6-9848-8DE5534517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pic>
        <p:nvPicPr>
          <p:cNvPr id="10" name="Picture 9">
            <a:extLst>
              <a:ext uri="{FF2B5EF4-FFF2-40B4-BE49-F238E27FC236}">
                <a16:creationId xmlns:a16="http://schemas.microsoft.com/office/drawing/2014/main" id="{A8B13358-78D5-4B78-9551-32FBE534901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1933911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44079"/>
          <a:stretch/>
        </p:blipFill>
        <p:spPr>
          <a:xfrm>
            <a:off x="0" y="0"/>
            <a:ext cx="9143997" cy="681789"/>
          </a:xfrm>
          <a:prstGeom prst="rect">
            <a:avLst/>
          </a:prstGeom>
        </p:spPr>
      </p:pic>
      <p:sp>
        <p:nvSpPr>
          <p:cNvPr id="2" name="Title 1"/>
          <p:cNvSpPr>
            <a:spLocks noGrp="1"/>
          </p:cNvSpPr>
          <p:nvPr>
            <p:ph type="title"/>
          </p:nvPr>
        </p:nvSpPr>
        <p:spPr>
          <a:xfrm>
            <a:off x="223071" y="166761"/>
            <a:ext cx="8692329" cy="362628"/>
          </a:xfrm>
        </p:spPr>
        <p:txBody>
          <a:bodyPr lIns="0" tIns="0" rIns="0" bIns="0" anchor="ctr" anchorCtr="0">
            <a:normAutofit/>
          </a:bodyPr>
          <a:lstStyle>
            <a:lvl1pPr>
              <a:defRPr sz="2400">
                <a:solidFill>
                  <a:schemeClr val="tx1"/>
                </a:solidFill>
                <a:latin typeface="Museo Slab 500" panose="02000000000000000000" pitchFamily="50" charset="0"/>
              </a:defRPr>
            </a:lvl1pPr>
          </a:lstStyle>
          <a:p>
            <a:r>
              <a:rPr lang="en-US"/>
              <a:t>Click to edit Master title style</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6" name="Picture 5">
            <a:extLst>
              <a:ext uri="{FF2B5EF4-FFF2-40B4-BE49-F238E27FC236}">
                <a16:creationId xmlns:a16="http://schemas.microsoft.com/office/drawing/2014/main" id="{361236F6-68C7-4AD5-A3F9-969F8676F62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4079"/>
          <a:stretch/>
        </p:blipFill>
        <p:spPr>
          <a:xfrm>
            <a:off x="0" y="0"/>
            <a:ext cx="9143997" cy="681789"/>
          </a:xfrm>
          <a:prstGeom prst="rect">
            <a:avLst/>
          </a:prstGeom>
        </p:spPr>
      </p:pic>
      <p:pic>
        <p:nvPicPr>
          <p:cNvPr id="10" name="Picture 9">
            <a:extLst>
              <a:ext uri="{FF2B5EF4-FFF2-40B4-BE49-F238E27FC236}">
                <a16:creationId xmlns:a16="http://schemas.microsoft.com/office/drawing/2014/main" id="{82E36867-7DEA-4C63-ACDC-7CDA913761D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3381851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ctr" anchorCtr="0">
            <a:normAutofit/>
          </a:bodyPr>
          <a:lstStyle>
            <a:lvl1pPr>
              <a:defRPr sz="2400">
                <a:solidFill>
                  <a:schemeClr val="tx1"/>
                </a:solidFill>
                <a:latin typeface="Museo Slab 500" panose="02000000000000000000" pitchFamily="50" charset="0"/>
              </a:defRPr>
            </a:lvl1pPr>
          </a:lstStyle>
          <a:p>
            <a:r>
              <a:rPr lang="en-US"/>
              <a:t>Click to edit Master title style</a:t>
            </a:r>
            <a:endParaRPr lang="en-US" dirty="0"/>
          </a:p>
        </p:txBody>
      </p:sp>
    </p:spTree>
    <p:extLst>
      <p:ext uri="{BB962C8B-B14F-4D97-AF65-F5344CB8AC3E}">
        <p14:creationId xmlns:p14="http://schemas.microsoft.com/office/powerpoint/2010/main" val="2580299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ctr" anchorCtr="0">
            <a:normAutofit/>
          </a:bodyPr>
          <a:lstStyle>
            <a:lvl1pPr>
              <a:defRPr sz="2400">
                <a:solidFill>
                  <a:schemeClr val="tx1"/>
                </a:solidFill>
                <a:latin typeface="Museo Slab 500" panose="02000000000000000000" pitchFamily="50" charset="0"/>
              </a:defRPr>
            </a:lvl1pPr>
          </a:lstStyle>
          <a:p>
            <a:r>
              <a:rPr lang="en-US"/>
              <a:t>Click to edit Master title style</a:t>
            </a:r>
            <a:endParaRPr lang="en-US" dirty="0"/>
          </a:p>
        </p:txBody>
      </p:sp>
    </p:spTree>
    <p:extLst>
      <p:ext uri="{BB962C8B-B14F-4D97-AF65-F5344CB8AC3E}">
        <p14:creationId xmlns:p14="http://schemas.microsoft.com/office/powerpoint/2010/main" val="343931370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10" Type="http://schemas.openxmlformats.org/officeDocument/2006/relationships/theme" Target="../theme/theme2.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52391720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04" r:id="rId13"/>
    <p:sldLayoutId id="2147483705" r:id="rId14"/>
    <p:sldLayoutId id="2147483664" r:id="rId15"/>
    <p:sldLayoutId id="2147483678" r:id="rId16"/>
    <p:sldLayoutId id="2147483676" r:id="rId17"/>
    <p:sldLayoutId id="2147483666" r:id="rId18"/>
    <p:sldLayoutId id="2147483667" r:id="rId19"/>
    <p:sldLayoutId id="2147483669" r:id="rId20"/>
    <p:sldLayoutId id="2147483681" r:id="rId21"/>
    <p:sldLayoutId id="2147483682" r:id="rId22"/>
    <p:sldLayoutId id="2147483683" r:id="rId23"/>
    <p:sldLayoutId id="2147483685" r:id="rId2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2108202"/>
            <a:ext cx="75438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63819" y="6446839"/>
            <a:ext cx="1938638" cy="365125"/>
          </a:xfrm>
          <a:prstGeom prst="rect">
            <a:avLst/>
          </a:prstGeom>
        </p:spPr>
        <p:txBody>
          <a:bodyPr vert="horz" lIns="91440" tIns="45720" rIns="91440" bIns="45720" rtlCol="0" anchor="ctr"/>
          <a:lstStyle>
            <a:lvl1pPr algn="r">
              <a:defRPr sz="675">
                <a:solidFill>
                  <a:srgbClr val="FFFFFF"/>
                </a:solidFill>
              </a:defRPr>
            </a:lvl1pPr>
          </a:lstStyle>
          <a:p>
            <a:fld id="{62D6E202-B606-4609-B914-27C9371A1F6D}" type="datetime1">
              <a:rPr lang="en-US" smtClean="0"/>
              <a:t>9/21/2022</a:t>
            </a:fld>
            <a:endParaRPr lang="en-US" dirty="0"/>
          </a:p>
        </p:txBody>
      </p:sp>
      <p:sp>
        <p:nvSpPr>
          <p:cNvPr id="5" name="Footer Placeholder 4"/>
          <p:cNvSpPr>
            <a:spLocks noGrp="1"/>
          </p:cNvSpPr>
          <p:nvPr>
            <p:ph type="ftr" sz="quarter" idx="3"/>
          </p:nvPr>
        </p:nvSpPr>
        <p:spPr>
          <a:xfrm>
            <a:off x="822959" y="6446839"/>
            <a:ext cx="5113697" cy="365125"/>
          </a:xfrm>
          <a:prstGeom prst="rect">
            <a:avLst/>
          </a:prstGeom>
        </p:spPr>
        <p:txBody>
          <a:bodyPr vert="horz" lIns="91440" tIns="45720" rIns="91440" bIns="45720" rtlCol="0" anchor="ctr"/>
          <a:lstStyle>
            <a:lvl1pPr algn="l">
              <a:defRPr sz="675"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245186" y="6446839"/>
            <a:ext cx="585008" cy="365125"/>
          </a:xfrm>
          <a:prstGeom prst="rect">
            <a:avLst/>
          </a:prstGeom>
        </p:spPr>
        <p:txBody>
          <a:bodyPr vert="horz" lIns="91440" tIns="45720" rIns="91440" bIns="45720" rtlCol="0" anchor="ctr"/>
          <a:lstStyle>
            <a:lvl1pPr algn="l">
              <a:defRPr sz="675">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895149" y="1897380"/>
            <a:ext cx="74752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2661426"/>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Lst>
  <p:hf sldNum="0" hdr="0" ftr="0" dt="0"/>
  <p:txStyles>
    <p:titleStyle>
      <a:lvl1pPr algn="l" defTabSz="685800" rtl="0" eaLnBrk="1" latinLnBrk="0" hangingPunct="1">
        <a:lnSpc>
          <a:spcPct val="90000"/>
        </a:lnSpc>
        <a:spcBef>
          <a:spcPct val="0"/>
        </a:spcBef>
        <a:buNone/>
        <a:defRPr sz="345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11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100000"/>
        </a:lnSpc>
        <a:spcBef>
          <a:spcPts val="150"/>
        </a:spcBef>
        <a:spcAft>
          <a:spcPts val="300"/>
        </a:spcAft>
        <a:buClrTx/>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100000"/>
        </a:lnSpc>
        <a:spcBef>
          <a:spcPts val="150"/>
        </a:spcBef>
        <a:spcAft>
          <a:spcPts val="300"/>
        </a:spcAft>
        <a:buClrTx/>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100000"/>
        </a:lnSpc>
        <a:spcBef>
          <a:spcPts val="150"/>
        </a:spcBef>
        <a:spcAft>
          <a:spcPts val="300"/>
        </a:spcAft>
        <a:buClrTx/>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100000"/>
        </a:lnSpc>
        <a:spcBef>
          <a:spcPts val="150"/>
        </a:spcBef>
        <a:spcAft>
          <a:spcPts val="300"/>
        </a:spcAft>
        <a:buClrTx/>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hyperlink" Target="https://wida.wisc.edu/sites/default/files/resource/ACCESS-Accessibility-Accommodations-Supplement.pdf"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cde.state.co.us/assessment/training-accommodations"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34290" y="2898059"/>
            <a:ext cx="7675419" cy="3488266"/>
          </a:xfrm>
        </p:spPr>
        <p:txBody>
          <a:bodyPr>
            <a:normAutofit/>
          </a:bodyPr>
          <a:lstStyle/>
          <a:p>
            <a:r>
              <a:rPr lang="en-US" dirty="0"/>
              <a:t>Colorado Assessment Accommodations for Students with Disabilities and English Learners</a:t>
            </a:r>
            <a:br>
              <a:rPr lang="en-US" dirty="0"/>
            </a:br>
            <a:br>
              <a:rPr lang="en-US" dirty="0"/>
            </a:br>
            <a:r>
              <a:rPr lang="en-US" dirty="0"/>
              <a:t>2022-2023</a:t>
            </a:r>
            <a:br>
              <a:rPr lang="en-US" dirty="0"/>
            </a:br>
            <a:endParaRPr lang="en-US" dirty="0"/>
          </a:p>
        </p:txBody>
      </p:sp>
    </p:spTree>
    <p:extLst>
      <p:ext uri="{BB962C8B-B14F-4D97-AF65-F5344CB8AC3E}">
        <p14:creationId xmlns:p14="http://schemas.microsoft.com/office/powerpoint/2010/main" val="3829821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ACCESS for ELLs </a:t>
            </a:r>
          </a:p>
        </p:txBody>
      </p:sp>
      <p:sp>
        <p:nvSpPr>
          <p:cNvPr id="4" name="Footer Placeholder 3"/>
          <p:cNvSpPr>
            <a:spLocks noGrp="1"/>
          </p:cNvSpPr>
          <p:nvPr>
            <p:ph type="ftr" sz="quarter" idx="4294967295"/>
          </p:nvPr>
        </p:nvSpPr>
        <p:spPr>
          <a:xfrm>
            <a:off x="0" y="6537325"/>
            <a:ext cx="3086100" cy="184150"/>
          </a:xfrm>
          <a:prstGeom prst="rect">
            <a:avLst/>
          </a:prstGeom>
        </p:spPr>
        <p:txBody>
          <a:bodyPr/>
          <a:lstStyle/>
          <a:p>
            <a:fld id="{757A2F4E-5D54-B04B-91BD-7E78EE1FE9FD}" type="slidenum">
              <a:rPr lang="en-US" smtClean="0"/>
              <a:pPr/>
              <a:t>10</a:t>
            </a:fld>
            <a:endParaRPr lang="en-US" dirty="0"/>
          </a:p>
        </p:txBody>
      </p:sp>
    </p:spTree>
    <p:extLst>
      <p:ext uri="{BB962C8B-B14F-4D97-AF65-F5344CB8AC3E}">
        <p14:creationId xmlns:p14="http://schemas.microsoft.com/office/powerpoint/2010/main" val="2719362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FD2DDF2-B2D4-4BE5-9BD4-C2B77B6FEBB5}"/>
              </a:ext>
            </a:extLst>
          </p:cNvPr>
          <p:cNvSpPr>
            <a:spLocks noGrp="1"/>
          </p:cNvSpPr>
          <p:nvPr>
            <p:ph type="sldNum" sz="quarter" idx="12"/>
          </p:nvPr>
        </p:nvSpPr>
        <p:spPr/>
        <p:txBody>
          <a:bodyPr/>
          <a:lstStyle/>
          <a:p>
            <a:fld id="{C479D5F6-EDCB-402A-AC08-4943A1820E8F}" type="slidenum">
              <a:rPr lang="en-US" smtClean="0"/>
              <a:pPr/>
              <a:t>11</a:t>
            </a:fld>
            <a:endParaRPr lang="en-US" dirty="0"/>
          </a:p>
        </p:txBody>
      </p:sp>
      <p:sp>
        <p:nvSpPr>
          <p:cNvPr id="4" name="Title 2">
            <a:extLst>
              <a:ext uri="{FF2B5EF4-FFF2-40B4-BE49-F238E27FC236}">
                <a16:creationId xmlns:a16="http://schemas.microsoft.com/office/drawing/2014/main" id="{FDECCEBD-C298-4ABC-9E83-98C2F9D831BE}"/>
              </a:ext>
            </a:extLst>
          </p:cNvPr>
          <p:cNvSpPr>
            <a:spLocks noGrp="1"/>
          </p:cNvSpPr>
          <p:nvPr>
            <p:ph type="title"/>
          </p:nvPr>
        </p:nvSpPr>
        <p:spPr>
          <a:xfrm>
            <a:off x="223838" y="314325"/>
            <a:ext cx="8691562" cy="590550"/>
          </a:xfrm>
        </p:spPr>
        <p:txBody>
          <a:bodyPr>
            <a:normAutofit/>
          </a:bodyPr>
          <a:lstStyle/>
          <a:p>
            <a:r>
              <a:rPr lang="en-US" sz="2800" dirty="0"/>
              <a:t>ACCESS for ELLs Accommodations </a:t>
            </a:r>
          </a:p>
        </p:txBody>
      </p:sp>
      <p:sp>
        <p:nvSpPr>
          <p:cNvPr id="5" name="Content Placeholder 1">
            <a:extLst>
              <a:ext uri="{FF2B5EF4-FFF2-40B4-BE49-F238E27FC236}">
                <a16:creationId xmlns:a16="http://schemas.microsoft.com/office/drawing/2014/main" id="{78F6D132-7DA2-47AE-B9BB-B4220204C0D7}"/>
              </a:ext>
            </a:extLst>
          </p:cNvPr>
          <p:cNvSpPr txBox="1">
            <a:spLocks/>
          </p:cNvSpPr>
          <p:nvPr/>
        </p:nvSpPr>
        <p:spPr>
          <a:xfrm>
            <a:off x="628650" y="1533832"/>
            <a:ext cx="7886700" cy="456988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0000"/>
                </a:solidFill>
              </a:rPr>
              <a:t>Online</a:t>
            </a:r>
          </a:p>
          <a:p>
            <a:r>
              <a:rPr lang="en-US" dirty="0">
                <a:solidFill>
                  <a:srgbClr val="000000"/>
                </a:solidFill>
              </a:rPr>
              <a:t>Paper</a:t>
            </a:r>
          </a:p>
          <a:p>
            <a:r>
              <a:rPr lang="en-US" dirty="0">
                <a:solidFill>
                  <a:srgbClr val="000000"/>
                </a:solidFill>
              </a:rPr>
              <a:t>Kindergarten (paper)</a:t>
            </a:r>
          </a:p>
          <a:p>
            <a:r>
              <a:rPr lang="en-US" dirty="0">
                <a:solidFill>
                  <a:srgbClr val="000000"/>
                </a:solidFill>
              </a:rPr>
              <a:t>Alternate ACCESS</a:t>
            </a:r>
          </a:p>
          <a:p>
            <a:endParaRPr lang="en-US" dirty="0">
              <a:solidFill>
                <a:srgbClr val="000000"/>
              </a:solidFill>
            </a:endParaRPr>
          </a:p>
          <a:p>
            <a:pPr marL="0" indent="0">
              <a:buNone/>
            </a:pPr>
            <a:r>
              <a:rPr lang="en-US" dirty="0">
                <a:solidFill>
                  <a:srgbClr val="000000"/>
                </a:solidFill>
              </a:rPr>
              <a:t>4 Domains</a:t>
            </a:r>
          </a:p>
          <a:p>
            <a:r>
              <a:rPr lang="en-US" dirty="0">
                <a:solidFill>
                  <a:srgbClr val="000000"/>
                </a:solidFill>
              </a:rPr>
              <a:t>Listening</a:t>
            </a:r>
          </a:p>
          <a:p>
            <a:r>
              <a:rPr lang="en-US" dirty="0">
                <a:solidFill>
                  <a:srgbClr val="000000"/>
                </a:solidFill>
              </a:rPr>
              <a:t>Reading</a:t>
            </a:r>
          </a:p>
          <a:p>
            <a:r>
              <a:rPr lang="en-US" dirty="0">
                <a:solidFill>
                  <a:srgbClr val="000000"/>
                </a:solidFill>
              </a:rPr>
              <a:t>Speaking</a:t>
            </a:r>
          </a:p>
          <a:p>
            <a:r>
              <a:rPr lang="en-US" dirty="0">
                <a:solidFill>
                  <a:srgbClr val="000000"/>
                </a:solidFill>
              </a:rPr>
              <a:t>Writing</a:t>
            </a:r>
          </a:p>
          <a:p>
            <a:pPr marL="0" indent="0">
              <a:buFont typeface="Arial" panose="020B0604020202020204" pitchFamily="34" charset="0"/>
              <a:buNone/>
            </a:pPr>
            <a:r>
              <a:rPr lang="en-US" dirty="0">
                <a:solidFill>
                  <a:srgbClr val="000000"/>
                </a:solidFill>
                <a:hlinkClick r:id="rId2"/>
              </a:rPr>
              <a:t>https://wida.wisc.edu/sites/default/files/resource/ACCESS-Accessibility-Accommodations-Supplement.pdf</a:t>
            </a:r>
            <a:r>
              <a:rPr lang="en-US" dirty="0">
                <a:solidFill>
                  <a:srgbClr val="000000"/>
                </a:solidFill>
              </a:rPr>
              <a:t> </a:t>
            </a:r>
            <a:endParaRPr lang="en-US" dirty="0"/>
          </a:p>
        </p:txBody>
      </p:sp>
      <p:sp>
        <p:nvSpPr>
          <p:cNvPr id="7" name="Rectangle: Rounded Corners 6">
            <a:extLst>
              <a:ext uri="{FF2B5EF4-FFF2-40B4-BE49-F238E27FC236}">
                <a16:creationId xmlns:a16="http://schemas.microsoft.com/office/drawing/2014/main" id="{9FDDF1B8-7191-4B5B-8FA9-8F69F89740AC}"/>
              </a:ext>
            </a:extLst>
          </p:cNvPr>
          <p:cNvSpPr/>
          <p:nvPr/>
        </p:nvSpPr>
        <p:spPr>
          <a:xfrm>
            <a:off x="628649" y="2197828"/>
            <a:ext cx="2924448" cy="43976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8ADB8BBF-4296-4AFA-8956-12B03BE8D96D}"/>
              </a:ext>
            </a:extLst>
          </p:cNvPr>
          <p:cNvSpPr/>
          <p:nvPr/>
        </p:nvSpPr>
        <p:spPr>
          <a:xfrm>
            <a:off x="628649" y="1426064"/>
            <a:ext cx="1343842" cy="43976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736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C91F257-D8CE-4622-91D6-206D305CA895}"/>
              </a:ext>
            </a:extLst>
          </p:cNvPr>
          <p:cNvSpPr>
            <a:spLocks noGrp="1"/>
          </p:cNvSpPr>
          <p:nvPr>
            <p:ph type="sldNum" sz="quarter" idx="12"/>
          </p:nvPr>
        </p:nvSpPr>
        <p:spPr/>
        <p:txBody>
          <a:bodyPr/>
          <a:lstStyle/>
          <a:p>
            <a:fld id="{C479D5F6-EDCB-402A-AC08-4943A1820E8F}" type="slidenum">
              <a:rPr lang="en-US" smtClean="0"/>
              <a:pPr/>
              <a:t>12</a:t>
            </a:fld>
            <a:endParaRPr lang="en-US" dirty="0"/>
          </a:p>
        </p:txBody>
      </p:sp>
      <p:sp>
        <p:nvSpPr>
          <p:cNvPr id="4" name="Title 2">
            <a:extLst>
              <a:ext uri="{FF2B5EF4-FFF2-40B4-BE49-F238E27FC236}">
                <a16:creationId xmlns:a16="http://schemas.microsoft.com/office/drawing/2014/main" id="{79C2372A-D46D-4F35-BDC4-0BBAE5AF8718}"/>
              </a:ext>
            </a:extLst>
          </p:cNvPr>
          <p:cNvSpPr>
            <a:spLocks noGrp="1"/>
          </p:cNvSpPr>
          <p:nvPr>
            <p:ph type="title"/>
          </p:nvPr>
        </p:nvSpPr>
        <p:spPr>
          <a:xfrm>
            <a:off x="223838" y="314325"/>
            <a:ext cx="8691562" cy="590550"/>
          </a:xfrm>
        </p:spPr>
        <p:txBody>
          <a:bodyPr>
            <a:noAutofit/>
          </a:bodyPr>
          <a:lstStyle/>
          <a:p>
            <a:r>
              <a:rPr lang="en-US" sz="2800" dirty="0"/>
              <a:t>ACCESS for ELLs  </a:t>
            </a:r>
          </a:p>
        </p:txBody>
      </p:sp>
      <p:graphicFrame>
        <p:nvGraphicFramePr>
          <p:cNvPr id="5" name="Content Placeholder 5">
            <a:extLst>
              <a:ext uri="{FF2B5EF4-FFF2-40B4-BE49-F238E27FC236}">
                <a16:creationId xmlns:a16="http://schemas.microsoft.com/office/drawing/2014/main" id="{1F8C7DDB-A2E1-487E-8610-C4B9DE7544F0}"/>
              </a:ext>
            </a:extLst>
          </p:cNvPr>
          <p:cNvGraphicFramePr>
            <a:graphicFrameLocks/>
          </p:cNvGraphicFramePr>
          <p:nvPr>
            <p:extLst>
              <p:ext uri="{D42A27DB-BD31-4B8C-83A1-F6EECF244321}">
                <p14:modId xmlns:p14="http://schemas.microsoft.com/office/powerpoint/2010/main" val="159962417"/>
              </p:ext>
            </p:extLst>
          </p:nvPr>
        </p:nvGraphicFramePr>
        <p:xfrm>
          <a:off x="223071" y="1259435"/>
          <a:ext cx="8502732" cy="4968240"/>
        </p:xfrm>
        <a:graphic>
          <a:graphicData uri="http://schemas.openxmlformats.org/drawingml/2006/table">
            <a:tbl>
              <a:tblPr firstRow="1" bandRow="1">
                <a:tableStyleId>{5C22544A-7EE6-4342-B048-85BDC9FD1C3A}</a:tableStyleId>
              </a:tblPr>
              <a:tblGrid>
                <a:gridCol w="4801666">
                  <a:extLst>
                    <a:ext uri="{9D8B030D-6E8A-4147-A177-3AD203B41FA5}">
                      <a16:colId xmlns:a16="http://schemas.microsoft.com/office/drawing/2014/main" val="20000"/>
                    </a:ext>
                  </a:extLst>
                </a:gridCol>
                <a:gridCol w="1290483">
                  <a:extLst>
                    <a:ext uri="{9D8B030D-6E8A-4147-A177-3AD203B41FA5}">
                      <a16:colId xmlns:a16="http://schemas.microsoft.com/office/drawing/2014/main" val="20001"/>
                    </a:ext>
                  </a:extLst>
                </a:gridCol>
                <a:gridCol w="1318137">
                  <a:extLst>
                    <a:ext uri="{9D8B030D-6E8A-4147-A177-3AD203B41FA5}">
                      <a16:colId xmlns:a16="http://schemas.microsoft.com/office/drawing/2014/main" val="20002"/>
                    </a:ext>
                  </a:extLst>
                </a:gridCol>
                <a:gridCol w="1092446">
                  <a:extLst>
                    <a:ext uri="{9D8B030D-6E8A-4147-A177-3AD203B41FA5}">
                      <a16:colId xmlns:a16="http://schemas.microsoft.com/office/drawing/2014/main" val="20003"/>
                    </a:ext>
                  </a:extLst>
                </a:gridCol>
              </a:tblGrid>
              <a:tr h="266292">
                <a:tc>
                  <a:txBody>
                    <a:bodyPr/>
                    <a:lstStyle/>
                    <a:p>
                      <a:r>
                        <a:rPr lang="en-US" dirty="0"/>
                        <a:t>Accommodation</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dirty="0"/>
                        <a:t>Online</a:t>
                      </a:r>
                    </a:p>
                  </a:txBody>
                  <a:tcPr>
                    <a:lnT w="12700" cap="flat" cmpd="sng" algn="ctr">
                      <a:solidFill>
                        <a:schemeClr val="tx1"/>
                      </a:solidFill>
                      <a:prstDash val="solid"/>
                      <a:round/>
                      <a:headEnd type="none" w="med" len="med"/>
                      <a:tailEnd type="none" w="med" len="med"/>
                    </a:lnT>
                  </a:tcPr>
                </a:tc>
                <a:tc>
                  <a:txBody>
                    <a:bodyPr/>
                    <a:lstStyle/>
                    <a:p>
                      <a:pPr algn="ctr"/>
                      <a:r>
                        <a:rPr lang="en-US" dirty="0"/>
                        <a:t>Paper</a:t>
                      </a:r>
                    </a:p>
                  </a:txBody>
                  <a:tcPr>
                    <a:lnT w="12700" cap="flat" cmpd="sng" algn="ctr">
                      <a:solidFill>
                        <a:schemeClr val="tx1"/>
                      </a:solidFill>
                      <a:prstDash val="solid"/>
                      <a:round/>
                      <a:headEnd type="none" w="med" len="med"/>
                      <a:tailEnd type="none" w="med" len="med"/>
                    </a:lnT>
                  </a:tcPr>
                </a:tc>
                <a:tc>
                  <a:txBody>
                    <a:bodyPr/>
                    <a:lstStyle/>
                    <a:p>
                      <a:r>
                        <a:rPr lang="en-US" dirty="0"/>
                        <a:t>Domain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274320">
                <a:tc>
                  <a:txBody>
                    <a:bodyPr/>
                    <a:lstStyle/>
                    <a:p>
                      <a:r>
                        <a:rPr lang="en-US" sz="1600" dirty="0"/>
                        <a:t>Braille </a:t>
                      </a:r>
                    </a:p>
                  </a:txBody>
                  <a:tcPr>
                    <a:lnL w="12700" cap="flat" cmpd="sng" algn="ctr">
                      <a:solidFill>
                        <a:schemeClr val="tx1"/>
                      </a:solidFill>
                      <a:prstDash val="solid"/>
                      <a:round/>
                      <a:headEnd type="none" w="med" len="med"/>
                      <a:tailEnd type="none" w="med" len="med"/>
                    </a:lnL>
                  </a:tcPr>
                </a:tc>
                <a:tc>
                  <a:txBody>
                    <a:bodyPr/>
                    <a:lstStyle/>
                    <a:p>
                      <a:pPr algn="ctr"/>
                      <a:r>
                        <a:rPr lang="en-US" sz="1600" dirty="0"/>
                        <a:t>N/A</a:t>
                      </a:r>
                    </a:p>
                  </a:txBody>
                  <a:tcPr/>
                </a:tc>
                <a:tc>
                  <a:txBody>
                    <a:bodyPr/>
                    <a:lstStyle/>
                    <a:p>
                      <a:pPr algn="ctr"/>
                      <a:r>
                        <a:rPr lang="en-US" sz="1600" dirty="0"/>
                        <a:t>X</a:t>
                      </a:r>
                    </a:p>
                  </a:txBody>
                  <a:tcPr/>
                </a:tc>
                <a:tc>
                  <a:txBody>
                    <a:bodyPr/>
                    <a:lstStyle/>
                    <a:p>
                      <a:r>
                        <a:rPr lang="en-US" sz="1600" dirty="0"/>
                        <a:t>L, </a:t>
                      </a:r>
                      <a:r>
                        <a:rPr lang="en-US" sz="1600" baseline="0" dirty="0"/>
                        <a:t>R, W</a:t>
                      </a:r>
                      <a:endParaRPr lang="en-US" sz="16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274320">
                <a:tc>
                  <a:txBody>
                    <a:bodyPr/>
                    <a:lstStyle/>
                    <a:p>
                      <a:r>
                        <a:rPr lang="en-US" sz="1600" dirty="0">
                          <a:solidFill>
                            <a:schemeClr val="tx1"/>
                          </a:solidFill>
                        </a:rPr>
                        <a:t>Extended time</a:t>
                      </a:r>
                      <a:r>
                        <a:rPr lang="en-US" sz="1600" baseline="0" dirty="0">
                          <a:solidFill>
                            <a:schemeClr val="tx1"/>
                          </a:solidFill>
                        </a:rPr>
                        <a:t> of a domain over multiple days</a:t>
                      </a:r>
                      <a:endParaRPr lang="en-US" sz="1600" dirty="0">
                        <a:solidFill>
                          <a:schemeClr val="tx1"/>
                        </a:solidFill>
                      </a:endParaRPr>
                    </a:p>
                  </a:txBody>
                  <a:tcPr>
                    <a:lnL w="12700" cap="flat" cmpd="sng" algn="ctr">
                      <a:solidFill>
                        <a:schemeClr val="tx1"/>
                      </a:solidFill>
                      <a:prstDash val="solid"/>
                      <a:round/>
                      <a:headEnd type="none" w="med" len="med"/>
                      <a:tailEnd type="none" w="med" len="med"/>
                    </a:lnL>
                  </a:tcPr>
                </a:tc>
                <a:tc>
                  <a:txBody>
                    <a:bodyPr/>
                    <a:lstStyle/>
                    <a:p>
                      <a:pPr algn="ctr"/>
                      <a:r>
                        <a:rPr lang="en-US" sz="1600" dirty="0">
                          <a:solidFill>
                            <a:schemeClr val="tx1"/>
                          </a:solidFill>
                        </a:rPr>
                        <a:t>X</a:t>
                      </a:r>
                    </a:p>
                  </a:txBody>
                  <a:tcPr/>
                </a:tc>
                <a:tc>
                  <a:txBody>
                    <a:bodyPr/>
                    <a:lstStyle/>
                    <a:p>
                      <a:pPr algn="ctr"/>
                      <a:r>
                        <a:rPr lang="en-US" sz="1600" dirty="0">
                          <a:solidFill>
                            <a:schemeClr val="tx1"/>
                          </a:solidFill>
                        </a:rPr>
                        <a:t>X</a:t>
                      </a:r>
                    </a:p>
                  </a:txBody>
                  <a:tcPr/>
                </a:tc>
                <a:tc>
                  <a:txBody>
                    <a:bodyPr/>
                    <a:lstStyle/>
                    <a:p>
                      <a:r>
                        <a:rPr lang="en-US" sz="1600" dirty="0">
                          <a:solidFill>
                            <a:schemeClr val="tx1"/>
                          </a:solidFill>
                        </a:rPr>
                        <a:t>L, R, S, W</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274320">
                <a:tc>
                  <a:txBody>
                    <a:bodyPr/>
                    <a:lstStyle/>
                    <a:p>
                      <a:r>
                        <a:rPr lang="en-US" sz="1600" dirty="0"/>
                        <a:t>Extended speaking test</a:t>
                      </a:r>
                      <a:r>
                        <a:rPr lang="en-US" sz="1600" baseline="0" dirty="0"/>
                        <a:t> response time</a:t>
                      </a:r>
                      <a:endParaRPr lang="en-US" sz="1600" dirty="0"/>
                    </a:p>
                  </a:txBody>
                  <a:tcPr>
                    <a:lnL w="12700" cap="flat" cmpd="sng" algn="ctr">
                      <a:solidFill>
                        <a:schemeClr val="tx1"/>
                      </a:solidFill>
                      <a:prstDash val="solid"/>
                      <a:round/>
                      <a:headEnd type="none" w="med" len="med"/>
                      <a:tailEnd type="none" w="med" len="med"/>
                    </a:lnL>
                  </a:tcPr>
                </a:tc>
                <a:tc>
                  <a:txBody>
                    <a:bodyPr/>
                    <a:lstStyle/>
                    <a:p>
                      <a:pPr algn="ctr"/>
                      <a:r>
                        <a:rPr lang="en-US" sz="1600" dirty="0"/>
                        <a:t>X</a:t>
                      </a:r>
                    </a:p>
                  </a:txBody>
                  <a:tcPr/>
                </a:tc>
                <a:tc>
                  <a:txBody>
                    <a:bodyPr/>
                    <a:lstStyle/>
                    <a:p>
                      <a:pPr algn="ctr"/>
                      <a:r>
                        <a:rPr lang="en-US" sz="1600" dirty="0"/>
                        <a:t>X</a:t>
                      </a:r>
                    </a:p>
                  </a:txBody>
                  <a:tcPr/>
                </a:tc>
                <a:tc>
                  <a:txBody>
                    <a:bodyPr/>
                    <a:lstStyle/>
                    <a:p>
                      <a:r>
                        <a:rPr lang="en-US" sz="1600" dirty="0"/>
                        <a:t>S</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274320">
                <a:tc>
                  <a:txBody>
                    <a:bodyPr/>
                    <a:lstStyle/>
                    <a:p>
                      <a:r>
                        <a:rPr lang="en-US" sz="1600" dirty="0">
                          <a:solidFill>
                            <a:schemeClr val="tx1"/>
                          </a:solidFill>
                        </a:rPr>
                        <a:t>Extended testing time within the school day</a:t>
                      </a:r>
                    </a:p>
                  </a:txBody>
                  <a:tcPr>
                    <a:lnL w="12700" cap="flat" cmpd="sng" algn="ctr">
                      <a:solidFill>
                        <a:schemeClr val="tx1"/>
                      </a:solidFill>
                      <a:prstDash val="solid"/>
                      <a:round/>
                      <a:headEnd type="none" w="med" len="med"/>
                      <a:tailEnd type="none" w="med" len="med"/>
                    </a:lnL>
                  </a:tcPr>
                </a:tc>
                <a:tc>
                  <a:txBody>
                    <a:bodyPr/>
                    <a:lstStyle/>
                    <a:p>
                      <a:pPr algn="ctr"/>
                      <a:r>
                        <a:rPr lang="en-US" sz="1600" dirty="0">
                          <a:solidFill>
                            <a:schemeClr val="tx1"/>
                          </a:solidFill>
                        </a:rPr>
                        <a:t>X</a:t>
                      </a:r>
                    </a:p>
                  </a:txBody>
                  <a:tcPr/>
                </a:tc>
                <a:tc>
                  <a:txBody>
                    <a:bodyPr/>
                    <a:lstStyle/>
                    <a:p>
                      <a:pPr algn="ctr"/>
                      <a:r>
                        <a:rPr lang="en-US" sz="1600" dirty="0">
                          <a:solidFill>
                            <a:schemeClr val="tx1"/>
                          </a:solidFill>
                        </a:rPr>
                        <a:t>X</a:t>
                      </a:r>
                    </a:p>
                  </a:txBody>
                  <a:tcPr/>
                </a:tc>
                <a:tc>
                  <a:txBody>
                    <a:bodyPr/>
                    <a:lstStyle/>
                    <a:p>
                      <a:r>
                        <a:rPr lang="en-US" sz="1600" dirty="0">
                          <a:solidFill>
                            <a:schemeClr val="tx1"/>
                          </a:solidFill>
                        </a:rPr>
                        <a:t>L, R, W</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274320">
                <a:tc>
                  <a:txBody>
                    <a:bodyPr/>
                    <a:lstStyle/>
                    <a:p>
                      <a:r>
                        <a:rPr lang="en-US" sz="1600" dirty="0"/>
                        <a:t>Human Reader</a:t>
                      </a:r>
                    </a:p>
                  </a:txBody>
                  <a:tcPr>
                    <a:lnL w="12700" cap="flat" cmpd="sng" algn="ctr">
                      <a:solidFill>
                        <a:schemeClr val="tx1"/>
                      </a:solidFill>
                      <a:prstDash val="solid"/>
                      <a:round/>
                      <a:headEnd type="none" w="med" len="med"/>
                      <a:tailEnd type="none" w="med" len="med"/>
                    </a:lnL>
                  </a:tcPr>
                </a:tc>
                <a:tc>
                  <a:txBody>
                    <a:bodyPr/>
                    <a:lstStyle/>
                    <a:p>
                      <a:pPr algn="ctr"/>
                      <a:r>
                        <a:rPr lang="en-US" sz="1600" dirty="0"/>
                        <a:t>N/A</a:t>
                      </a:r>
                    </a:p>
                  </a:txBody>
                  <a:tcPr/>
                </a:tc>
                <a:tc>
                  <a:txBody>
                    <a:bodyPr/>
                    <a:lstStyle/>
                    <a:p>
                      <a:pPr algn="ctr"/>
                      <a:r>
                        <a:rPr lang="en-US" sz="1600" dirty="0"/>
                        <a:t>X</a:t>
                      </a:r>
                    </a:p>
                  </a:txBody>
                  <a:tcPr/>
                </a:tc>
                <a:tc>
                  <a:txBody>
                    <a:bodyPr/>
                    <a:lstStyle/>
                    <a:p>
                      <a:r>
                        <a:rPr lang="en-US" sz="1600" dirty="0"/>
                        <a:t>L, S, W</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274320">
                <a:tc>
                  <a:txBody>
                    <a:bodyPr/>
                    <a:lstStyle/>
                    <a:p>
                      <a:r>
                        <a:rPr lang="en-US" sz="1600" dirty="0"/>
                        <a:t>Interpreter signs test </a:t>
                      </a:r>
                      <a:r>
                        <a:rPr lang="en-US" sz="1600" u="sng" dirty="0"/>
                        <a:t>directions</a:t>
                      </a:r>
                    </a:p>
                  </a:txBody>
                  <a:tcPr>
                    <a:lnL w="12700" cap="flat" cmpd="sng" algn="ctr">
                      <a:solidFill>
                        <a:schemeClr val="tx1"/>
                      </a:solidFill>
                      <a:prstDash val="solid"/>
                      <a:round/>
                      <a:headEnd type="none" w="med" len="med"/>
                      <a:tailEnd type="none" w="med" len="med"/>
                    </a:lnL>
                  </a:tcPr>
                </a:tc>
                <a:tc>
                  <a:txBody>
                    <a:bodyPr/>
                    <a:lstStyle/>
                    <a:p>
                      <a:pPr algn="ctr"/>
                      <a:r>
                        <a:rPr lang="en-US" sz="1600" dirty="0"/>
                        <a:t>X</a:t>
                      </a:r>
                    </a:p>
                  </a:txBody>
                  <a:tcPr/>
                </a:tc>
                <a:tc>
                  <a:txBody>
                    <a:bodyPr/>
                    <a:lstStyle/>
                    <a:p>
                      <a:pPr algn="ctr"/>
                      <a:r>
                        <a:rPr lang="en-US" sz="1600" dirty="0"/>
                        <a:t>X</a:t>
                      </a:r>
                    </a:p>
                  </a:txBody>
                  <a:tcPr/>
                </a:tc>
                <a:tc>
                  <a:txBody>
                    <a:bodyPr/>
                    <a:lstStyle/>
                    <a:p>
                      <a:r>
                        <a:rPr lang="en-US" sz="1600" dirty="0"/>
                        <a:t>L, R, S, W</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274320">
                <a:tc>
                  <a:txBody>
                    <a:bodyPr/>
                    <a:lstStyle/>
                    <a:p>
                      <a:r>
                        <a:rPr lang="en-US" sz="1600" dirty="0"/>
                        <a:t>Large Print</a:t>
                      </a:r>
                    </a:p>
                  </a:txBody>
                  <a:tcPr>
                    <a:lnL w="12700" cap="flat" cmpd="sng" algn="ctr">
                      <a:solidFill>
                        <a:schemeClr val="tx1"/>
                      </a:solidFill>
                      <a:prstDash val="solid"/>
                      <a:round/>
                      <a:headEnd type="none" w="med" len="med"/>
                      <a:tailEnd type="none" w="med" len="med"/>
                    </a:lnL>
                  </a:tcPr>
                </a:tc>
                <a:tc>
                  <a:txBody>
                    <a:bodyPr/>
                    <a:lstStyle/>
                    <a:p>
                      <a:pPr algn="ctr"/>
                      <a:r>
                        <a:rPr lang="en-US" sz="1600" dirty="0"/>
                        <a:t>N/A</a:t>
                      </a:r>
                    </a:p>
                  </a:txBody>
                  <a:tcPr/>
                </a:tc>
                <a:tc>
                  <a:txBody>
                    <a:bodyPr/>
                    <a:lstStyle/>
                    <a:p>
                      <a:pPr algn="ctr"/>
                      <a:r>
                        <a:rPr lang="en-US" sz="1600" dirty="0"/>
                        <a:t>X</a:t>
                      </a:r>
                    </a:p>
                  </a:txBody>
                  <a:tcPr/>
                </a:tc>
                <a:tc>
                  <a:txBody>
                    <a:bodyPr/>
                    <a:lstStyle/>
                    <a:p>
                      <a:r>
                        <a:rPr lang="en-US" sz="1600" dirty="0"/>
                        <a:t>L, R, S, W</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7"/>
                  </a:ext>
                </a:extLst>
              </a:tr>
              <a:tr h="274320">
                <a:tc>
                  <a:txBody>
                    <a:bodyPr/>
                    <a:lstStyle/>
                    <a:p>
                      <a:r>
                        <a:rPr lang="en-US" sz="1600" dirty="0"/>
                        <a:t>Manual control of item audio</a:t>
                      </a:r>
                    </a:p>
                  </a:txBody>
                  <a:tcPr>
                    <a:lnL w="12700" cap="flat" cmpd="sng" algn="ctr">
                      <a:solidFill>
                        <a:schemeClr val="tx1"/>
                      </a:solidFill>
                      <a:prstDash val="solid"/>
                      <a:round/>
                      <a:headEnd type="none" w="med" len="med"/>
                      <a:tailEnd type="none" w="med" len="med"/>
                    </a:lnL>
                  </a:tcPr>
                </a:tc>
                <a:tc>
                  <a:txBody>
                    <a:bodyPr/>
                    <a:lstStyle/>
                    <a:p>
                      <a:pPr algn="ctr"/>
                      <a:r>
                        <a:rPr lang="en-US" sz="1600" dirty="0"/>
                        <a:t>X</a:t>
                      </a:r>
                    </a:p>
                  </a:txBody>
                  <a:tcPr/>
                </a:tc>
                <a:tc>
                  <a:txBody>
                    <a:bodyPr/>
                    <a:lstStyle/>
                    <a:p>
                      <a:pPr algn="ctr"/>
                      <a:r>
                        <a:rPr lang="en-US" sz="1600" dirty="0"/>
                        <a:t>N/A</a:t>
                      </a:r>
                    </a:p>
                  </a:txBody>
                  <a:tcPr/>
                </a:tc>
                <a:tc>
                  <a:txBody>
                    <a:bodyPr/>
                    <a:lstStyle/>
                    <a:p>
                      <a:r>
                        <a:rPr lang="en-US" sz="1600" dirty="0"/>
                        <a:t>L</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r h="274320">
                <a:tc>
                  <a:txBody>
                    <a:bodyPr/>
                    <a:lstStyle/>
                    <a:p>
                      <a:r>
                        <a:rPr lang="en-US" sz="1600" dirty="0"/>
                        <a:t>Non-school setting for administration</a:t>
                      </a:r>
                    </a:p>
                  </a:txBody>
                  <a:tcPr>
                    <a:lnL w="12700" cap="flat" cmpd="sng" algn="ctr">
                      <a:solidFill>
                        <a:schemeClr val="tx1"/>
                      </a:solidFill>
                      <a:prstDash val="solid"/>
                      <a:round/>
                      <a:headEnd type="none" w="med" len="med"/>
                      <a:tailEnd type="none" w="med" len="med"/>
                    </a:lnL>
                  </a:tcPr>
                </a:tc>
                <a:tc>
                  <a:txBody>
                    <a:bodyPr/>
                    <a:lstStyle/>
                    <a:p>
                      <a:pPr algn="ctr"/>
                      <a:r>
                        <a:rPr lang="en-US" sz="1600" dirty="0"/>
                        <a:t>X</a:t>
                      </a:r>
                    </a:p>
                  </a:txBody>
                  <a:tcPr/>
                </a:tc>
                <a:tc>
                  <a:txBody>
                    <a:bodyPr/>
                    <a:lstStyle/>
                    <a:p>
                      <a:pPr algn="ctr"/>
                      <a:r>
                        <a:rPr lang="en-US" sz="1600" dirty="0"/>
                        <a:t>X</a:t>
                      </a:r>
                    </a:p>
                  </a:txBody>
                  <a:tcPr/>
                </a:tc>
                <a:tc>
                  <a:txBody>
                    <a:bodyPr/>
                    <a:lstStyle/>
                    <a:p>
                      <a:r>
                        <a:rPr lang="en-US" sz="1600" dirty="0"/>
                        <a:t>L, R, S, W</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9"/>
                  </a:ext>
                </a:extLst>
              </a:tr>
              <a:tr h="274320">
                <a:tc>
                  <a:txBody>
                    <a:bodyPr/>
                    <a:lstStyle/>
                    <a:p>
                      <a:r>
                        <a:rPr lang="en-US" sz="1600" dirty="0"/>
                        <a:t>Repeat item</a:t>
                      </a:r>
                      <a:r>
                        <a:rPr lang="en-US" sz="1600" baseline="0" dirty="0"/>
                        <a:t> audio</a:t>
                      </a:r>
                      <a:endParaRPr lang="en-US" sz="1600" dirty="0"/>
                    </a:p>
                  </a:txBody>
                  <a:tcPr>
                    <a:lnL w="12700" cap="flat" cmpd="sng" algn="ctr">
                      <a:solidFill>
                        <a:schemeClr val="tx1"/>
                      </a:solidFill>
                      <a:prstDash val="solid"/>
                      <a:round/>
                      <a:headEnd type="none" w="med" len="med"/>
                      <a:tailEnd type="none" w="med" len="med"/>
                    </a:lnL>
                  </a:tcPr>
                </a:tc>
                <a:tc>
                  <a:txBody>
                    <a:bodyPr/>
                    <a:lstStyle/>
                    <a:p>
                      <a:pPr algn="ctr"/>
                      <a:r>
                        <a:rPr lang="en-US" sz="1600" dirty="0"/>
                        <a:t>X</a:t>
                      </a:r>
                    </a:p>
                  </a:txBody>
                  <a:tcPr/>
                </a:tc>
                <a:tc>
                  <a:txBody>
                    <a:bodyPr/>
                    <a:lstStyle/>
                    <a:p>
                      <a:pPr algn="ctr"/>
                      <a:r>
                        <a:rPr lang="en-US" sz="1600" dirty="0"/>
                        <a:t>X</a:t>
                      </a:r>
                    </a:p>
                  </a:txBody>
                  <a:tcPr/>
                </a:tc>
                <a:tc>
                  <a:txBody>
                    <a:bodyPr/>
                    <a:lstStyle/>
                    <a:p>
                      <a:r>
                        <a:rPr lang="en-US" sz="1600" dirty="0"/>
                        <a:t>L</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0"/>
                  </a:ext>
                </a:extLst>
              </a:tr>
              <a:tr h="274320">
                <a:tc>
                  <a:txBody>
                    <a:bodyPr/>
                    <a:lstStyle/>
                    <a:p>
                      <a:r>
                        <a:rPr lang="en-US" sz="1600" dirty="0"/>
                        <a:t>Scribed response</a:t>
                      </a:r>
                    </a:p>
                  </a:txBody>
                  <a:tcPr>
                    <a:lnL w="12700" cap="flat" cmpd="sng" algn="ctr">
                      <a:solidFill>
                        <a:schemeClr val="tx1"/>
                      </a:solidFill>
                      <a:prstDash val="solid"/>
                      <a:round/>
                      <a:headEnd type="none" w="med" len="med"/>
                      <a:tailEnd type="none" w="med" len="med"/>
                    </a:lnL>
                  </a:tcPr>
                </a:tc>
                <a:tc>
                  <a:txBody>
                    <a:bodyPr/>
                    <a:lstStyle/>
                    <a:p>
                      <a:pPr algn="ctr"/>
                      <a:r>
                        <a:rPr lang="en-US" sz="1600" dirty="0"/>
                        <a:t>X</a:t>
                      </a:r>
                    </a:p>
                  </a:txBody>
                  <a:tcPr/>
                </a:tc>
                <a:tc>
                  <a:txBody>
                    <a:bodyPr/>
                    <a:lstStyle/>
                    <a:p>
                      <a:pPr algn="ctr"/>
                      <a:r>
                        <a:rPr lang="en-US" sz="1600" dirty="0"/>
                        <a:t>X</a:t>
                      </a:r>
                    </a:p>
                  </a:txBody>
                  <a:tcPr/>
                </a:tc>
                <a:tc>
                  <a:txBody>
                    <a:bodyPr/>
                    <a:lstStyle/>
                    <a:p>
                      <a:r>
                        <a:rPr lang="en-US" sz="1600" dirty="0"/>
                        <a:t>L, R, W*</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1"/>
                  </a:ext>
                </a:extLst>
              </a:tr>
              <a:tr h="274320">
                <a:tc>
                  <a:txBody>
                    <a:bodyPr/>
                    <a:lstStyle/>
                    <a:p>
                      <a:r>
                        <a:rPr lang="en-US" sz="1600" dirty="0"/>
                        <a:t>Student responds with recording</a:t>
                      </a:r>
                      <a:r>
                        <a:rPr lang="en-US" sz="1600" baseline="0" dirty="0"/>
                        <a:t>  device</a:t>
                      </a:r>
                    </a:p>
                  </a:txBody>
                  <a:tcPr>
                    <a:lnL w="12700" cap="flat" cmpd="sng" algn="ctr">
                      <a:solidFill>
                        <a:schemeClr val="tx1"/>
                      </a:solidFill>
                      <a:prstDash val="solid"/>
                      <a:round/>
                      <a:headEnd type="none" w="med" len="med"/>
                      <a:tailEnd type="none" w="med" len="med"/>
                    </a:lnL>
                  </a:tcPr>
                </a:tc>
                <a:tc>
                  <a:txBody>
                    <a:bodyPr/>
                    <a:lstStyle/>
                    <a:p>
                      <a:pPr algn="ctr"/>
                      <a:r>
                        <a:rPr lang="en-US" sz="1600" dirty="0"/>
                        <a:t>X</a:t>
                      </a:r>
                    </a:p>
                  </a:txBody>
                  <a:tcPr/>
                </a:tc>
                <a:tc>
                  <a:txBody>
                    <a:bodyPr/>
                    <a:lstStyle/>
                    <a:p>
                      <a:pPr algn="ctr"/>
                      <a:r>
                        <a:rPr lang="en-US" sz="1600" dirty="0"/>
                        <a:t>X</a:t>
                      </a:r>
                    </a:p>
                  </a:txBody>
                  <a:tcPr/>
                </a:tc>
                <a:tc>
                  <a:txBody>
                    <a:bodyPr/>
                    <a:lstStyle/>
                    <a:p>
                      <a:r>
                        <a:rPr lang="en-US" sz="1600" dirty="0"/>
                        <a:t>W</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2"/>
                  </a:ext>
                </a:extLst>
              </a:tr>
              <a:tr h="274320">
                <a:tc>
                  <a:txBody>
                    <a:bodyPr/>
                    <a:lstStyle/>
                    <a:p>
                      <a:r>
                        <a:rPr lang="en-US" sz="1600" baseline="0" dirty="0">
                          <a:solidFill>
                            <a:srgbClr val="EF7521"/>
                          </a:solidFill>
                        </a:rPr>
                        <a:t>Word processor or external device</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600" dirty="0">
                          <a:solidFill>
                            <a:srgbClr val="EF7521"/>
                          </a:solidFill>
                        </a:rPr>
                        <a:t>Not allowed in Colorado</a:t>
                      </a:r>
                    </a:p>
                  </a:txBody>
                  <a:tcP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EF7521"/>
                          </a:solidFill>
                        </a:rPr>
                        <a:t>Not allowed in Colorado</a:t>
                      </a:r>
                    </a:p>
                  </a:txBody>
                  <a:tcPr>
                    <a:lnB w="12700" cap="flat" cmpd="sng" algn="ctr">
                      <a:solidFill>
                        <a:schemeClr val="tx1"/>
                      </a:solidFill>
                      <a:prstDash val="solid"/>
                      <a:round/>
                      <a:headEnd type="none" w="med" len="med"/>
                      <a:tailEnd type="none" w="med" len="med"/>
                    </a:lnB>
                  </a:tcPr>
                </a:tc>
                <a:tc>
                  <a:txBody>
                    <a:bodyPr/>
                    <a:lstStyle/>
                    <a:p>
                      <a:r>
                        <a:rPr lang="en-US" sz="1600" dirty="0">
                          <a:solidFill>
                            <a:srgbClr val="EF7521"/>
                          </a:solidFill>
                        </a:rPr>
                        <a:t>L, R, W</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
        <p:nvSpPr>
          <p:cNvPr id="6" name="TextBox 5">
            <a:extLst>
              <a:ext uri="{FF2B5EF4-FFF2-40B4-BE49-F238E27FC236}">
                <a16:creationId xmlns:a16="http://schemas.microsoft.com/office/drawing/2014/main" id="{2D486932-D2CE-498E-BACD-50CB8388232F}"/>
              </a:ext>
            </a:extLst>
          </p:cNvPr>
          <p:cNvSpPr txBox="1"/>
          <p:nvPr/>
        </p:nvSpPr>
        <p:spPr>
          <a:xfrm>
            <a:off x="303120" y="6235898"/>
            <a:ext cx="7107944" cy="307777"/>
          </a:xfrm>
          <a:prstGeom prst="rect">
            <a:avLst/>
          </a:prstGeom>
          <a:noFill/>
        </p:spPr>
        <p:txBody>
          <a:bodyPr wrap="square" rtlCol="0">
            <a:spAutoFit/>
          </a:bodyPr>
          <a:lstStyle/>
          <a:p>
            <a:r>
              <a:rPr lang="en-US" sz="1400" dirty="0"/>
              <a:t>*UAR Scribe submission is required for the Writing Domain</a:t>
            </a:r>
          </a:p>
        </p:txBody>
      </p:sp>
    </p:spTree>
    <p:extLst>
      <p:ext uri="{BB962C8B-B14F-4D97-AF65-F5344CB8AC3E}">
        <p14:creationId xmlns:p14="http://schemas.microsoft.com/office/powerpoint/2010/main" val="3635119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BB6A402-DB7C-402A-B956-4E6CDE454C75}"/>
              </a:ext>
            </a:extLst>
          </p:cNvPr>
          <p:cNvSpPr>
            <a:spLocks noGrp="1"/>
          </p:cNvSpPr>
          <p:nvPr>
            <p:ph type="sldNum" sz="quarter" idx="12"/>
          </p:nvPr>
        </p:nvSpPr>
        <p:spPr/>
        <p:txBody>
          <a:bodyPr/>
          <a:lstStyle/>
          <a:p>
            <a:fld id="{C479D5F6-EDCB-402A-AC08-4943A1820E8F}" type="slidenum">
              <a:rPr lang="en-US" smtClean="0"/>
              <a:pPr/>
              <a:t>13</a:t>
            </a:fld>
            <a:endParaRPr lang="en-US" dirty="0"/>
          </a:p>
        </p:txBody>
      </p:sp>
      <p:sp>
        <p:nvSpPr>
          <p:cNvPr id="4" name="Title 2">
            <a:extLst>
              <a:ext uri="{FF2B5EF4-FFF2-40B4-BE49-F238E27FC236}">
                <a16:creationId xmlns:a16="http://schemas.microsoft.com/office/drawing/2014/main" id="{8D86B71C-F767-4D26-95D0-CC1D51B9B966}"/>
              </a:ext>
            </a:extLst>
          </p:cNvPr>
          <p:cNvSpPr>
            <a:spLocks noGrp="1"/>
          </p:cNvSpPr>
          <p:nvPr>
            <p:ph type="title"/>
          </p:nvPr>
        </p:nvSpPr>
        <p:spPr>
          <a:xfrm>
            <a:off x="223838" y="314325"/>
            <a:ext cx="8691562" cy="590550"/>
          </a:xfrm>
        </p:spPr>
        <p:txBody>
          <a:bodyPr>
            <a:normAutofit fontScale="90000"/>
          </a:bodyPr>
          <a:lstStyle/>
          <a:p>
            <a:r>
              <a:rPr lang="en-US" sz="2800" dirty="0"/>
              <a:t>Accommodations for Kindergarten &amp; Alternate ACCESS for ELLs</a:t>
            </a:r>
          </a:p>
        </p:txBody>
      </p:sp>
      <p:sp>
        <p:nvSpPr>
          <p:cNvPr id="5" name="TextBox 4">
            <a:extLst>
              <a:ext uri="{FF2B5EF4-FFF2-40B4-BE49-F238E27FC236}">
                <a16:creationId xmlns:a16="http://schemas.microsoft.com/office/drawing/2014/main" id="{21826265-8C02-47C9-8E63-6D5557867917}"/>
              </a:ext>
            </a:extLst>
          </p:cNvPr>
          <p:cNvSpPr txBox="1"/>
          <p:nvPr/>
        </p:nvSpPr>
        <p:spPr>
          <a:xfrm>
            <a:off x="377898" y="1624256"/>
            <a:ext cx="7713406" cy="3508653"/>
          </a:xfrm>
          <a:prstGeom prst="rect">
            <a:avLst/>
          </a:prstGeom>
          <a:noFill/>
        </p:spPr>
        <p:txBody>
          <a:bodyPr wrap="square" rtlCol="0">
            <a:spAutoFit/>
          </a:bodyPr>
          <a:lstStyle/>
          <a:p>
            <a:pPr algn="ctr"/>
            <a:r>
              <a:rPr lang="en-US" sz="2400" dirty="0"/>
              <a:t>Accommodations Incorporated into the Assessment</a:t>
            </a:r>
          </a:p>
          <a:p>
            <a:endParaRPr lang="en-US" dirty="0"/>
          </a:p>
          <a:p>
            <a:r>
              <a:rPr lang="en-US" dirty="0"/>
              <a:t>Based upon the design of the assessment, some accommodations are built into the assessment and do not need to be coded as used</a:t>
            </a:r>
          </a:p>
          <a:p>
            <a:endParaRPr lang="en-US" dirty="0"/>
          </a:p>
          <a:p>
            <a:r>
              <a:rPr lang="en-US" dirty="0"/>
              <a:t>The following list of accommodations are incorporated in the assessment:</a:t>
            </a:r>
          </a:p>
          <a:p>
            <a:pPr marL="742950" lvl="1" indent="-285750">
              <a:buFont typeface="Arial" panose="020B0604020202020204" pitchFamily="34" charset="0"/>
              <a:buChar char="•"/>
            </a:pPr>
            <a:r>
              <a:rPr lang="en-US" dirty="0"/>
              <a:t>Extended speaking test response time</a:t>
            </a:r>
          </a:p>
          <a:p>
            <a:pPr marL="742950" lvl="1" indent="-285750">
              <a:buFont typeface="Arial" panose="020B0604020202020204" pitchFamily="34" charset="0"/>
              <a:buChar char="•"/>
            </a:pPr>
            <a:r>
              <a:rPr lang="en-US" dirty="0"/>
              <a:t>Human reader</a:t>
            </a:r>
          </a:p>
          <a:p>
            <a:pPr marL="742950" lvl="1" indent="-285750">
              <a:buFont typeface="Arial" panose="020B0604020202020204" pitchFamily="34" charset="0"/>
              <a:buChar char="•"/>
            </a:pPr>
            <a:r>
              <a:rPr lang="en-US" dirty="0"/>
              <a:t>Repeat human reader</a:t>
            </a:r>
          </a:p>
          <a:p>
            <a:pPr marL="742950" lvl="1" indent="-285750">
              <a:buFont typeface="Arial" panose="020B0604020202020204" pitchFamily="34" charset="0"/>
              <a:buChar char="•"/>
            </a:pPr>
            <a:r>
              <a:rPr lang="en-US" dirty="0"/>
              <a:t>Large print</a:t>
            </a:r>
          </a:p>
          <a:p>
            <a:pPr marL="742950" lvl="1" indent="-285750">
              <a:buFont typeface="Arial" panose="020B0604020202020204" pitchFamily="34" charset="0"/>
              <a:buChar char="•"/>
            </a:pPr>
            <a:r>
              <a:rPr lang="en-US" dirty="0"/>
              <a:t>Manual control of item audio (does not apply)</a:t>
            </a:r>
          </a:p>
          <a:p>
            <a:pPr marL="742950" lvl="1" indent="-285750">
              <a:buFont typeface="Arial" panose="020B0604020202020204" pitchFamily="34" charset="0"/>
              <a:buChar char="•"/>
            </a:pPr>
            <a:r>
              <a:rPr lang="en-US" dirty="0"/>
              <a:t>Repeat item audio (does not apply)</a:t>
            </a:r>
          </a:p>
        </p:txBody>
      </p:sp>
    </p:spTree>
    <p:extLst>
      <p:ext uri="{BB962C8B-B14F-4D97-AF65-F5344CB8AC3E}">
        <p14:creationId xmlns:p14="http://schemas.microsoft.com/office/powerpoint/2010/main" val="3018784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9E54D-AEBE-4369-8E95-7FEE76FB6512}"/>
              </a:ext>
            </a:extLst>
          </p:cNvPr>
          <p:cNvSpPr>
            <a:spLocks noGrp="1"/>
          </p:cNvSpPr>
          <p:nvPr>
            <p:ph type="title"/>
          </p:nvPr>
        </p:nvSpPr>
        <p:spPr/>
        <p:txBody>
          <a:bodyPr/>
          <a:lstStyle/>
          <a:p>
            <a:r>
              <a:rPr lang="en-US" dirty="0"/>
              <a:t>Unique Accommodation Requests (UARs) for ACCESS</a:t>
            </a:r>
          </a:p>
        </p:txBody>
      </p:sp>
      <p:sp>
        <p:nvSpPr>
          <p:cNvPr id="3" name="Slide Number Placeholder 2">
            <a:extLst>
              <a:ext uri="{FF2B5EF4-FFF2-40B4-BE49-F238E27FC236}">
                <a16:creationId xmlns:a16="http://schemas.microsoft.com/office/drawing/2014/main" id="{288E335A-6D1A-4673-97E1-C5D476EB441C}"/>
              </a:ext>
            </a:extLst>
          </p:cNvPr>
          <p:cNvSpPr>
            <a:spLocks noGrp="1"/>
          </p:cNvSpPr>
          <p:nvPr>
            <p:ph type="sldNum" sz="quarter" idx="12"/>
          </p:nvPr>
        </p:nvSpPr>
        <p:spPr/>
        <p:txBody>
          <a:bodyPr/>
          <a:lstStyle/>
          <a:p>
            <a:fld id="{C479D5F6-EDCB-402A-AC08-4943A1820E8F}" type="slidenum">
              <a:rPr lang="en-US" smtClean="0"/>
              <a:pPr/>
              <a:t>14</a:t>
            </a:fld>
            <a:endParaRPr lang="en-US" dirty="0"/>
          </a:p>
        </p:txBody>
      </p:sp>
      <p:sp>
        <p:nvSpPr>
          <p:cNvPr id="4" name="Content Placeholder 2">
            <a:extLst>
              <a:ext uri="{FF2B5EF4-FFF2-40B4-BE49-F238E27FC236}">
                <a16:creationId xmlns:a16="http://schemas.microsoft.com/office/drawing/2014/main" id="{9E2BA1E8-8D38-415F-BB29-3127751CFF37}"/>
              </a:ext>
            </a:extLst>
          </p:cNvPr>
          <p:cNvSpPr txBox="1">
            <a:spLocks/>
          </p:cNvSpPr>
          <p:nvPr/>
        </p:nvSpPr>
        <p:spPr>
          <a:xfrm>
            <a:off x="393538" y="1354416"/>
            <a:ext cx="7886700" cy="52551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US" sz="1700" dirty="0"/>
              <a:t>A </a:t>
            </a:r>
            <a:r>
              <a:rPr lang="en-US" sz="1700" u="sng" dirty="0"/>
              <a:t>very limited number</a:t>
            </a:r>
            <a:r>
              <a:rPr lang="en-US" sz="1700" dirty="0"/>
              <a:t> of students who meet specific criteria may qualify for unique accommodations </a:t>
            </a:r>
          </a:p>
          <a:p>
            <a:pPr marL="1028700" lvl="1" indent="-342900"/>
            <a:r>
              <a:rPr lang="en-US" sz="1700" dirty="0"/>
              <a:t>The requested UAR must be listed on the IEP/504 and tied to an instructional goal</a:t>
            </a:r>
          </a:p>
          <a:p>
            <a:pPr marL="342900" indent="-342900"/>
            <a:r>
              <a:rPr lang="en-US" sz="1700" dirty="0"/>
              <a:t>Accommodations for ACCESS requiring CDE approval:</a:t>
            </a:r>
          </a:p>
          <a:p>
            <a:pPr marL="1028700" lvl="1" indent="-342900"/>
            <a:r>
              <a:rPr lang="en-US" sz="1700" dirty="0">
                <a:highlight>
                  <a:srgbClr val="FF00FF"/>
                </a:highlight>
              </a:rPr>
              <a:t>Scribe Accommodation for ACCESS in the </a:t>
            </a:r>
            <a:r>
              <a:rPr lang="en-US" sz="1700" b="1" dirty="0">
                <a:highlight>
                  <a:srgbClr val="FF00FF"/>
                </a:highlight>
              </a:rPr>
              <a:t>Writing Domain</a:t>
            </a:r>
          </a:p>
          <a:p>
            <a:pPr marL="1485900" lvl="2" indent="-342900"/>
            <a:r>
              <a:rPr lang="en-US" sz="1700" dirty="0"/>
              <a:t>Speech-to-text requests are to be submitted as a “scribe” UAR</a:t>
            </a:r>
          </a:p>
          <a:p>
            <a:pPr marL="1485900" lvl="2" indent="-342900"/>
            <a:r>
              <a:rPr lang="en-US" sz="1700" dirty="0"/>
              <a:t>Scribe Accommodation for ACCESS uses a separate test form</a:t>
            </a:r>
          </a:p>
          <a:p>
            <a:endParaRPr lang="en-US" sz="1700" dirty="0"/>
          </a:p>
          <a:p>
            <a:endParaRPr lang="en-US" sz="1700" dirty="0"/>
          </a:p>
          <a:p>
            <a:r>
              <a:rPr lang="en-US" sz="1700" dirty="0"/>
              <a:t>Students who may qualify have an:</a:t>
            </a:r>
          </a:p>
          <a:p>
            <a:pPr lvl="1"/>
            <a:r>
              <a:rPr lang="en-US" sz="1700" dirty="0"/>
              <a:t>IEP/504 due to neurological disorder or physical disability; and</a:t>
            </a:r>
          </a:p>
          <a:p>
            <a:pPr lvl="1"/>
            <a:r>
              <a:rPr lang="en-US" sz="1700" dirty="0"/>
              <a:t>Identified disability connected to the inability to access this domain</a:t>
            </a:r>
          </a:p>
          <a:p>
            <a:r>
              <a:rPr lang="en-US" sz="1700" dirty="0">
                <a:highlight>
                  <a:srgbClr val="FFFF00"/>
                </a:highlight>
              </a:rPr>
              <a:t>All UAR paperwork for ACCESS is due to Melissa Carpenter by </a:t>
            </a:r>
            <a:r>
              <a:rPr lang="en-US" sz="1700" b="1" dirty="0">
                <a:solidFill>
                  <a:srgbClr val="488BC9"/>
                </a:solidFill>
                <a:highlight>
                  <a:srgbClr val="FFFF00"/>
                </a:highlight>
              </a:rPr>
              <a:t>November 18</a:t>
            </a:r>
            <a:r>
              <a:rPr lang="en-US" sz="1700" b="1" baseline="30000" dirty="0">
                <a:solidFill>
                  <a:srgbClr val="488BC9"/>
                </a:solidFill>
                <a:highlight>
                  <a:srgbClr val="FFFF00"/>
                </a:highlight>
              </a:rPr>
              <a:t>th</a:t>
            </a:r>
            <a:r>
              <a:rPr lang="en-US" sz="1700" b="1" dirty="0">
                <a:solidFill>
                  <a:srgbClr val="488BC9"/>
                </a:solidFill>
                <a:highlight>
                  <a:srgbClr val="FFFF00"/>
                </a:highlight>
              </a:rPr>
              <a:t> </a:t>
            </a:r>
            <a:r>
              <a:rPr lang="en-US" sz="1700" dirty="0">
                <a:highlight>
                  <a:srgbClr val="FFFF00"/>
                </a:highlight>
              </a:rPr>
              <a:t>for all students</a:t>
            </a:r>
          </a:p>
          <a:p>
            <a:endParaRPr lang="en-US" sz="2800" dirty="0"/>
          </a:p>
          <a:p>
            <a:endParaRPr lang="en-US" sz="2200" dirty="0"/>
          </a:p>
          <a:p>
            <a:endParaRPr lang="en-US" dirty="0"/>
          </a:p>
        </p:txBody>
      </p:sp>
      <p:sp>
        <p:nvSpPr>
          <p:cNvPr id="5" name="TextBox 4">
            <a:extLst>
              <a:ext uri="{FF2B5EF4-FFF2-40B4-BE49-F238E27FC236}">
                <a16:creationId xmlns:a16="http://schemas.microsoft.com/office/drawing/2014/main" id="{3B900F6A-CC06-439C-A382-784A61858536}"/>
              </a:ext>
            </a:extLst>
          </p:cNvPr>
          <p:cNvSpPr txBox="1"/>
          <p:nvPr/>
        </p:nvSpPr>
        <p:spPr>
          <a:xfrm>
            <a:off x="5139309" y="3699194"/>
            <a:ext cx="3848724" cy="923330"/>
          </a:xfrm>
          <a:prstGeom prst="rect">
            <a:avLst/>
          </a:prstGeom>
          <a:solidFill>
            <a:schemeClr val="accent4"/>
          </a:solidFill>
        </p:spPr>
        <p:txBody>
          <a:bodyPr wrap="square" rtlCol="0">
            <a:spAutoFit/>
          </a:bodyPr>
          <a:lstStyle/>
          <a:p>
            <a:pPr algn="ctr"/>
            <a:r>
              <a:rPr lang="en-US" dirty="0"/>
              <a:t>Use of unique accommodations without CDE approval may result in invalidation or score suppression</a:t>
            </a:r>
          </a:p>
        </p:txBody>
      </p:sp>
    </p:spTree>
    <p:extLst>
      <p:ext uri="{BB962C8B-B14F-4D97-AF65-F5344CB8AC3E}">
        <p14:creationId xmlns:p14="http://schemas.microsoft.com/office/powerpoint/2010/main" val="243770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CMAS</a:t>
            </a:r>
          </a:p>
        </p:txBody>
      </p:sp>
      <p:sp>
        <p:nvSpPr>
          <p:cNvPr id="4" name="Footer Placeholder 3"/>
          <p:cNvSpPr>
            <a:spLocks noGrp="1"/>
          </p:cNvSpPr>
          <p:nvPr>
            <p:ph type="ftr" sz="quarter" idx="4294967295"/>
          </p:nvPr>
        </p:nvSpPr>
        <p:spPr>
          <a:xfrm>
            <a:off x="0" y="6537325"/>
            <a:ext cx="3086100" cy="184150"/>
          </a:xfrm>
          <a:prstGeom prst="rect">
            <a:avLst/>
          </a:prstGeom>
        </p:spPr>
        <p:txBody>
          <a:bodyPr/>
          <a:lstStyle/>
          <a:p>
            <a:fld id="{757A2F4E-5D54-B04B-91BD-7E78EE1FE9FD}" type="slidenum">
              <a:rPr lang="en-US" smtClean="0"/>
              <a:pPr/>
              <a:t>15</a:t>
            </a:fld>
            <a:endParaRPr lang="en-US" dirty="0"/>
          </a:p>
        </p:txBody>
      </p:sp>
    </p:spTree>
    <p:extLst>
      <p:ext uri="{BB962C8B-B14F-4D97-AF65-F5344CB8AC3E}">
        <p14:creationId xmlns:p14="http://schemas.microsoft.com/office/powerpoint/2010/main" val="2628372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B837C8B-6112-4B68-98A9-1093E0C57E97}"/>
              </a:ext>
            </a:extLst>
          </p:cNvPr>
          <p:cNvSpPr>
            <a:spLocks noGrp="1"/>
          </p:cNvSpPr>
          <p:nvPr>
            <p:ph type="sldNum" sz="quarter" idx="12"/>
          </p:nvPr>
        </p:nvSpPr>
        <p:spPr/>
        <p:txBody>
          <a:bodyPr/>
          <a:lstStyle/>
          <a:p>
            <a:fld id="{C479D5F6-EDCB-402A-AC08-4943A1820E8F}" type="slidenum">
              <a:rPr lang="en-US" smtClean="0"/>
              <a:pPr/>
              <a:t>16</a:t>
            </a:fld>
            <a:endParaRPr lang="en-US" dirty="0"/>
          </a:p>
        </p:txBody>
      </p:sp>
      <p:sp>
        <p:nvSpPr>
          <p:cNvPr id="4" name="Title 2">
            <a:extLst>
              <a:ext uri="{FF2B5EF4-FFF2-40B4-BE49-F238E27FC236}">
                <a16:creationId xmlns:a16="http://schemas.microsoft.com/office/drawing/2014/main" id="{F5A74082-D46A-4D9E-AE9E-4EECD1025DEB}"/>
              </a:ext>
            </a:extLst>
          </p:cNvPr>
          <p:cNvSpPr>
            <a:spLocks noGrp="1"/>
          </p:cNvSpPr>
          <p:nvPr>
            <p:ph type="title"/>
          </p:nvPr>
        </p:nvSpPr>
        <p:spPr>
          <a:xfrm>
            <a:off x="223838" y="314325"/>
            <a:ext cx="8691562" cy="590550"/>
          </a:xfrm>
        </p:spPr>
        <p:txBody>
          <a:bodyPr/>
          <a:lstStyle/>
          <a:p>
            <a:r>
              <a:rPr lang="en-US" dirty="0"/>
              <a:t>CMAS Accommodations </a:t>
            </a:r>
          </a:p>
        </p:txBody>
      </p:sp>
      <p:sp>
        <p:nvSpPr>
          <p:cNvPr id="5" name="Content Placeholder 6">
            <a:extLst>
              <a:ext uri="{FF2B5EF4-FFF2-40B4-BE49-F238E27FC236}">
                <a16:creationId xmlns:a16="http://schemas.microsoft.com/office/drawing/2014/main" id="{520F7389-7D65-4BE8-A5B9-9243347AC5DA}"/>
              </a:ext>
            </a:extLst>
          </p:cNvPr>
          <p:cNvSpPr txBox="1">
            <a:spLocks/>
          </p:cNvSpPr>
          <p:nvPr/>
        </p:nvSpPr>
        <p:spPr>
          <a:xfrm>
            <a:off x="628650" y="1482212"/>
            <a:ext cx="7886700" cy="46215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0000"/>
                </a:solidFill>
              </a:rPr>
              <a:t>Administrative Considerations</a:t>
            </a:r>
          </a:p>
          <a:p>
            <a:r>
              <a:rPr lang="en-US" dirty="0">
                <a:solidFill>
                  <a:srgbClr val="000000"/>
                </a:solidFill>
              </a:rPr>
              <a:t>Accessibility Features</a:t>
            </a:r>
          </a:p>
          <a:p>
            <a:r>
              <a:rPr lang="en-US" dirty="0">
                <a:solidFill>
                  <a:srgbClr val="000000"/>
                </a:solidFill>
              </a:rPr>
              <a:t>Accommodations for Students with Disabilities and English Learners</a:t>
            </a:r>
          </a:p>
          <a:p>
            <a:pPr lvl="1"/>
            <a:r>
              <a:rPr lang="en-US" dirty="0">
                <a:solidFill>
                  <a:srgbClr val="000000"/>
                </a:solidFill>
              </a:rPr>
              <a:t>Presentation Accommodations</a:t>
            </a:r>
          </a:p>
          <a:p>
            <a:pPr lvl="1"/>
            <a:r>
              <a:rPr lang="en-US" dirty="0">
                <a:solidFill>
                  <a:srgbClr val="000000"/>
                </a:solidFill>
              </a:rPr>
              <a:t>Response Accommodations</a:t>
            </a:r>
          </a:p>
          <a:p>
            <a:pPr lvl="1"/>
            <a:r>
              <a:rPr lang="en-US" dirty="0">
                <a:solidFill>
                  <a:srgbClr val="000000"/>
                </a:solidFill>
              </a:rPr>
              <a:t>Timing &amp; Scheduling Accommodations</a:t>
            </a:r>
          </a:p>
          <a:p>
            <a:r>
              <a:rPr lang="en-US" dirty="0">
                <a:solidFill>
                  <a:srgbClr val="000000"/>
                </a:solidFill>
              </a:rPr>
              <a:t>Accommodations Unique to English Learners</a:t>
            </a:r>
          </a:p>
          <a:p>
            <a:pPr lvl="1"/>
            <a:r>
              <a:rPr lang="en-US" dirty="0">
                <a:solidFill>
                  <a:srgbClr val="000000"/>
                </a:solidFill>
              </a:rPr>
              <a:t>Linguistic Accommodations</a:t>
            </a:r>
          </a:p>
          <a:p>
            <a:pPr marL="45720" indent="0">
              <a:buFont typeface="Arial" panose="020B0604020202020204" pitchFamily="34" charset="0"/>
              <a:buNone/>
            </a:pPr>
            <a:endParaRPr lang="en-US" dirty="0">
              <a:solidFill>
                <a:srgbClr val="000000"/>
              </a:solidFill>
            </a:endParaRPr>
          </a:p>
        </p:txBody>
      </p:sp>
    </p:spTree>
    <p:extLst>
      <p:ext uri="{BB962C8B-B14F-4D97-AF65-F5344CB8AC3E}">
        <p14:creationId xmlns:p14="http://schemas.microsoft.com/office/powerpoint/2010/main" val="2528920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54CFF70-E1A8-4F1C-B6A1-5059143E0AC9}"/>
              </a:ext>
            </a:extLst>
          </p:cNvPr>
          <p:cNvSpPr>
            <a:spLocks noGrp="1"/>
          </p:cNvSpPr>
          <p:nvPr>
            <p:ph type="sldNum" sz="quarter" idx="12"/>
          </p:nvPr>
        </p:nvSpPr>
        <p:spPr/>
        <p:txBody>
          <a:bodyPr/>
          <a:lstStyle/>
          <a:p>
            <a:fld id="{C479D5F6-EDCB-402A-AC08-4943A1820E8F}" type="slidenum">
              <a:rPr lang="en-US" smtClean="0"/>
              <a:pPr/>
              <a:t>17</a:t>
            </a:fld>
            <a:endParaRPr lang="en-US" dirty="0"/>
          </a:p>
        </p:txBody>
      </p:sp>
      <p:sp>
        <p:nvSpPr>
          <p:cNvPr id="4" name="Title 2">
            <a:extLst>
              <a:ext uri="{FF2B5EF4-FFF2-40B4-BE49-F238E27FC236}">
                <a16:creationId xmlns:a16="http://schemas.microsoft.com/office/drawing/2014/main" id="{F060F6F7-7B53-477C-A8BF-1C2C3E9CEFD8}"/>
              </a:ext>
            </a:extLst>
          </p:cNvPr>
          <p:cNvSpPr>
            <a:spLocks noGrp="1"/>
          </p:cNvSpPr>
          <p:nvPr>
            <p:ph type="title"/>
          </p:nvPr>
        </p:nvSpPr>
        <p:spPr>
          <a:xfrm>
            <a:off x="223838" y="314325"/>
            <a:ext cx="8691562" cy="590550"/>
          </a:xfrm>
        </p:spPr>
        <p:txBody>
          <a:bodyPr/>
          <a:lstStyle/>
          <a:p>
            <a:r>
              <a:rPr lang="en-US" dirty="0"/>
              <a:t>Administrative Considerations Available to ALL Students</a:t>
            </a:r>
          </a:p>
        </p:txBody>
      </p:sp>
      <p:sp>
        <p:nvSpPr>
          <p:cNvPr id="5" name="Content Placeholder 1">
            <a:extLst>
              <a:ext uri="{FF2B5EF4-FFF2-40B4-BE49-F238E27FC236}">
                <a16:creationId xmlns:a16="http://schemas.microsoft.com/office/drawing/2014/main" id="{18DD531D-026B-4E84-92B0-E482EB0EED46}"/>
              </a:ext>
            </a:extLst>
          </p:cNvPr>
          <p:cNvSpPr txBox="1">
            <a:spLocks/>
          </p:cNvSpPr>
          <p:nvPr/>
        </p:nvSpPr>
        <p:spPr>
          <a:xfrm>
            <a:off x="628650" y="1386348"/>
            <a:ext cx="7886700" cy="47173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0000"/>
                </a:solidFill>
              </a:rPr>
              <a:t>Small group testing</a:t>
            </a:r>
          </a:p>
          <a:p>
            <a:r>
              <a:rPr lang="en-US" dirty="0">
                <a:solidFill>
                  <a:srgbClr val="000000"/>
                </a:solidFill>
              </a:rPr>
              <a:t>Time of day within a school day</a:t>
            </a:r>
          </a:p>
          <a:p>
            <a:r>
              <a:rPr lang="en-US" dirty="0">
                <a:solidFill>
                  <a:srgbClr val="000000"/>
                </a:solidFill>
              </a:rPr>
              <a:t>Separate or alternate location</a:t>
            </a:r>
          </a:p>
          <a:p>
            <a:r>
              <a:rPr lang="en-US" dirty="0">
                <a:solidFill>
                  <a:srgbClr val="000000"/>
                </a:solidFill>
              </a:rPr>
              <a:t>Specified area or setting</a:t>
            </a:r>
          </a:p>
          <a:p>
            <a:r>
              <a:rPr lang="en-US" dirty="0">
                <a:solidFill>
                  <a:srgbClr val="000000"/>
                </a:solidFill>
              </a:rPr>
              <a:t>Adaptive and specialized equipment or furniture</a:t>
            </a:r>
          </a:p>
          <a:p>
            <a:r>
              <a:rPr lang="en-US" dirty="0">
                <a:solidFill>
                  <a:srgbClr val="000000"/>
                </a:solidFill>
              </a:rPr>
              <a:t>Frequent breaks (does not stop the clock)</a:t>
            </a:r>
          </a:p>
          <a:p>
            <a:pPr marL="45720" indent="0">
              <a:buFont typeface="Arial" panose="020B0604020202020204" pitchFamily="34" charset="0"/>
              <a:buNone/>
            </a:pPr>
            <a:endParaRPr lang="en-US" dirty="0">
              <a:solidFill>
                <a:srgbClr val="000000"/>
              </a:solidFill>
            </a:endParaRPr>
          </a:p>
        </p:txBody>
      </p:sp>
    </p:spTree>
    <p:extLst>
      <p:ext uri="{BB962C8B-B14F-4D97-AF65-F5344CB8AC3E}">
        <p14:creationId xmlns:p14="http://schemas.microsoft.com/office/powerpoint/2010/main" val="2835347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2">
            <a:extLst>
              <a:ext uri="{FF2B5EF4-FFF2-40B4-BE49-F238E27FC236}">
                <a16:creationId xmlns:a16="http://schemas.microsoft.com/office/drawing/2014/main" id="{1386C02E-65E2-41AD-AD4D-C72E5965091F}"/>
              </a:ext>
            </a:extLst>
          </p:cNvPr>
          <p:cNvSpPr>
            <a:spLocks noGrp="1"/>
          </p:cNvSpPr>
          <p:nvPr>
            <p:ph type="title"/>
          </p:nvPr>
        </p:nvSpPr>
        <p:spPr>
          <a:xfrm>
            <a:off x="476250" y="640823"/>
            <a:ext cx="2563994" cy="5583148"/>
          </a:xfrm>
        </p:spPr>
        <p:txBody>
          <a:bodyPr vert="horz" lIns="91440" tIns="45720" rIns="91440" bIns="45720" rtlCol="0" anchor="ctr">
            <a:normAutofit/>
          </a:bodyPr>
          <a:lstStyle/>
          <a:p>
            <a:r>
              <a:rPr lang="en-US" sz="3600" kern="1200">
                <a:solidFill>
                  <a:schemeClr val="tx1"/>
                </a:solidFill>
                <a:latin typeface="+mj-lt"/>
                <a:ea typeface="+mj-ea"/>
                <a:cs typeface="+mj-cs"/>
              </a:rPr>
              <a:t>Accessibility Features Available to ALL Students</a:t>
            </a:r>
          </a:p>
        </p:txBody>
      </p:sp>
      <p:sp>
        <p:nvSpPr>
          <p:cNvPr id="26"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44313" y="3465005"/>
            <a:ext cx="5410200" cy="13716"/>
          </a:xfrm>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 name="connsiteX0" fmla="*/ 0 w 5410200"/>
              <a:gd name="connsiteY0" fmla="*/ 0 h 13716"/>
              <a:gd name="connsiteX1" fmla="*/ 622173 w 5410200"/>
              <a:gd name="connsiteY1" fmla="*/ 0 h 13716"/>
              <a:gd name="connsiteX2" fmla="*/ 1136142 w 5410200"/>
              <a:gd name="connsiteY2" fmla="*/ 0 h 13716"/>
              <a:gd name="connsiteX3" fmla="*/ 1920621 w 5410200"/>
              <a:gd name="connsiteY3" fmla="*/ 0 h 13716"/>
              <a:gd name="connsiteX4" fmla="*/ 2542794 w 5410200"/>
              <a:gd name="connsiteY4" fmla="*/ 0 h 13716"/>
              <a:gd name="connsiteX5" fmla="*/ 3164967 w 5410200"/>
              <a:gd name="connsiteY5" fmla="*/ 0 h 13716"/>
              <a:gd name="connsiteX6" fmla="*/ 3949446 w 5410200"/>
              <a:gd name="connsiteY6" fmla="*/ 0 h 13716"/>
              <a:gd name="connsiteX7" fmla="*/ 4517517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165854 w 5410200"/>
              <a:gd name="connsiteY11" fmla="*/ 13716 h 13716"/>
              <a:gd name="connsiteX12" fmla="*/ 3543681 w 5410200"/>
              <a:gd name="connsiteY12" fmla="*/ 13716 h 13716"/>
              <a:gd name="connsiteX13" fmla="*/ 2759202 w 5410200"/>
              <a:gd name="connsiteY13" fmla="*/ 13716 h 13716"/>
              <a:gd name="connsiteX14" fmla="*/ 1974723 w 5410200"/>
              <a:gd name="connsiteY14" fmla="*/ 13716 h 13716"/>
              <a:gd name="connsiteX15" fmla="*/ 1406652 w 5410200"/>
              <a:gd name="connsiteY15" fmla="*/ 13716 h 13716"/>
              <a:gd name="connsiteX16" fmla="*/ 730377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76940" y="8795"/>
                  <a:pt x="295530" y="-3818"/>
                  <a:pt x="568071" y="0"/>
                </a:cubicBezTo>
                <a:cubicBezTo>
                  <a:pt x="821049" y="-7814"/>
                  <a:pt x="977778" y="-9274"/>
                  <a:pt x="1298448" y="0"/>
                </a:cubicBezTo>
                <a:cubicBezTo>
                  <a:pt x="1590381" y="13044"/>
                  <a:pt x="1630605" y="-28"/>
                  <a:pt x="1920621" y="0"/>
                </a:cubicBezTo>
                <a:cubicBezTo>
                  <a:pt x="2206035" y="10386"/>
                  <a:pt x="2357755" y="-28028"/>
                  <a:pt x="2488692" y="0"/>
                </a:cubicBezTo>
                <a:cubicBezTo>
                  <a:pt x="2633521" y="25625"/>
                  <a:pt x="3022777" y="-45440"/>
                  <a:pt x="3219069" y="0"/>
                </a:cubicBezTo>
                <a:cubicBezTo>
                  <a:pt x="3460337" y="63290"/>
                  <a:pt x="3645640" y="26494"/>
                  <a:pt x="3895344" y="0"/>
                </a:cubicBezTo>
                <a:cubicBezTo>
                  <a:pt x="4126339" y="-535"/>
                  <a:pt x="4382665" y="-55222"/>
                  <a:pt x="4571619" y="0"/>
                </a:cubicBezTo>
                <a:cubicBezTo>
                  <a:pt x="4776405" y="-816"/>
                  <a:pt x="5201098" y="-43036"/>
                  <a:pt x="5410200" y="0"/>
                </a:cubicBezTo>
                <a:cubicBezTo>
                  <a:pt x="5409052" y="2649"/>
                  <a:pt x="5410186" y="9063"/>
                  <a:pt x="5410200" y="13716"/>
                </a:cubicBezTo>
                <a:cubicBezTo>
                  <a:pt x="5133704" y="5182"/>
                  <a:pt x="5123444" y="31477"/>
                  <a:pt x="4842129" y="13716"/>
                </a:cubicBezTo>
                <a:cubicBezTo>
                  <a:pt x="4568650" y="-219"/>
                  <a:pt x="4447390" y="8221"/>
                  <a:pt x="4328160" y="13716"/>
                </a:cubicBezTo>
                <a:cubicBezTo>
                  <a:pt x="4227436" y="28078"/>
                  <a:pt x="3754725" y="-2253"/>
                  <a:pt x="3597783" y="13716"/>
                </a:cubicBezTo>
                <a:cubicBezTo>
                  <a:pt x="3459353" y="10223"/>
                  <a:pt x="3317740" y="47315"/>
                  <a:pt x="3029712" y="13716"/>
                </a:cubicBezTo>
                <a:cubicBezTo>
                  <a:pt x="2766446" y="5245"/>
                  <a:pt x="2645518" y="35922"/>
                  <a:pt x="2299335" y="13716"/>
                </a:cubicBezTo>
                <a:cubicBezTo>
                  <a:pt x="1977844" y="23735"/>
                  <a:pt x="1781583" y="-1801"/>
                  <a:pt x="1514856" y="13716"/>
                </a:cubicBezTo>
                <a:cubicBezTo>
                  <a:pt x="1212648" y="18781"/>
                  <a:pt x="1087880" y="-4407"/>
                  <a:pt x="892683" y="13716"/>
                </a:cubicBezTo>
                <a:cubicBezTo>
                  <a:pt x="745769" y="11772"/>
                  <a:pt x="183254" y="-32062"/>
                  <a:pt x="0" y="13716"/>
                </a:cubicBezTo>
                <a:cubicBezTo>
                  <a:pt x="-907" y="9799"/>
                  <a:pt x="-75" y="7151"/>
                  <a:pt x="0" y="0"/>
                </a:cubicBezTo>
                <a:close/>
              </a:path>
              <a:path w="5410200" h="13716" stroke="0" extrusionOk="0">
                <a:moveTo>
                  <a:pt x="0" y="0"/>
                </a:moveTo>
                <a:cubicBezTo>
                  <a:pt x="269468" y="-22806"/>
                  <a:pt x="392563" y="4840"/>
                  <a:pt x="622173" y="0"/>
                </a:cubicBezTo>
                <a:cubicBezTo>
                  <a:pt x="884216" y="-2196"/>
                  <a:pt x="1034637" y="7784"/>
                  <a:pt x="1136142" y="0"/>
                </a:cubicBezTo>
                <a:cubicBezTo>
                  <a:pt x="1204956" y="5920"/>
                  <a:pt x="1559779" y="-61408"/>
                  <a:pt x="1920621" y="0"/>
                </a:cubicBezTo>
                <a:cubicBezTo>
                  <a:pt x="2280250" y="-18581"/>
                  <a:pt x="2372470" y="4128"/>
                  <a:pt x="2542794" y="0"/>
                </a:cubicBezTo>
                <a:cubicBezTo>
                  <a:pt x="2688150" y="-17189"/>
                  <a:pt x="2885478" y="-51412"/>
                  <a:pt x="3164967" y="0"/>
                </a:cubicBezTo>
                <a:cubicBezTo>
                  <a:pt x="3470933" y="16143"/>
                  <a:pt x="3588003" y="-4313"/>
                  <a:pt x="3949446" y="0"/>
                </a:cubicBezTo>
                <a:cubicBezTo>
                  <a:pt x="4331172" y="1470"/>
                  <a:pt x="4289286" y="5331"/>
                  <a:pt x="4517517" y="0"/>
                </a:cubicBezTo>
                <a:cubicBezTo>
                  <a:pt x="4736577" y="41911"/>
                  <a:pt x="5141868" y="443"/>
                  <a:pt x="5410200" y="0"/>
                </a:cubicBezTo>
                <a:cubicBezTo>
                  <a:pt x="5410845" y="2936"/>
                  <a:pt x="5409877" y="9829"/>
                  <a:pt x="5410200" y="13716"/>
                </a:cubicBezTo>
                <a:cubicBezTo>
                  <a:pt x="5130880" y="48304"/>
                  <a:pt x="5008082" y="-27188"/>
                  <a:pt x="4842129" y="13716"/>
                </a:cubicBezTo>
                <a:cubicBezTo>
                  <a:pt x="4629232" y="38478"/>
                  <a:pt x="4430159" y="43872"/>
                  <a:pt x="4165854" y="13716"/>
                </a:cubicBezTo>
                <a:cubicBezTo>
                  <a:pt x="3880517" y="17026"/>
                  <a:pt x="3820863" y="-12209"/>
                  <a:pt x="3543681" y="13716"/>
                </a:cubicBezTo>
                <a:cubicBezTo>
                  <a:pt x="3267577" y="39687"/>
                  <a:pt x="3047131" y="-8774"/>
                  <a:pt x="2759202" y="13716"/>
                </a:cubicBezTo>
                <a:cubicBezTo>
                  <a:pt x="2418778" y="17929"/>
                  <a:pt x="2206820" y="-35095"/>
                  <a:pt x="1974723" y="13716"/>
                </a:cubicBezTo>
                <a:cubicBezTo>
                  <a:pt x="1740429" y="35710"/>
                  <a:pt x="1599301" y="34493"/>
                  <a:pt x="1406652" y="13716"/>
                </a:cubicBezTo>
                <a:cubicBezTo>
                  <a:pt x="1196601" y="3966"/>
                  <a:pt x="938578" y="38717"/>
                  <a:pt x="730377" y="13716"/>
                </a:cubicBezTo>
                <a:cubicBezTo>
                  <a:pt x="524173" y="26651"/>
                  <a:pt x="336004" y="-17469"/>
                  <a:pt x="0" y="13716"/>
                </a:cubicBezTo>
                <a:cubicBezTo>
                  <a:pt x="-377" y="9245"/>
                  <a:pt x="1157" y="3819"/>
                  <a:pt x="0" y="0"/>
                </a:cubicBezTo>
                <a:close/>
              </a:path>
              <a:path w="5410200" h="13716" fill="none" stroke="0" extrusionOk="0">
                <a:moveTo>
                  <a:pt x="0" y="0"/>
                </a:moveTo>
                <a:cubicBezTo>
                  <a:pt x="148438" y="-27720"/>
                  <a:pt x="315263" y="-14841"/>
                  <a:pt x="568071" y="0"/>
                </a:cubicBezTo>
                <a:cubicBezTo>
                  <a:pt x="840209" y="21288"/>
                  <a:pt x="982180" y="-6281"/>
                  <a:pt x="1298448" y="0"/>
                </a:cubicBezTo>
                <a:cubicBezTo>
                  <a:pt x="1577021" y="13763"/>
                  <a:pt x="1630910" y="1060"/>
                  <a:pt x="1920621" y="0"/>
                </a:cubicBezTo>
                <a:cubicBezTo>
                  <a:pt x="2200928" y="-1340"/>
                  <a:pt x="2382869" y="-10369"/>
                  <a:pt x="2488692" y="0"/>
                </a:cubicBezTo>
                <a:cubicBezTo>
                  <a:pt x="2620356" y="20061"/>
                  <a:pt x="3042766" y="-74691"/>
                  <a:pt x="3219069" y="0"/>
                </a:cubicBezTo>
                <a:cubicBezTo>
                  <a:pt x="3395755" y="31704"/>
                  <a:pt x="3646717" y="33546"/>
                  <a:pt x="3895344" y="0"/>
                </a:cubicBezTo>
                <a:cubicBezTo>
                  <a:pt x="4131847" y="-43416"/>
                  <a:pt x="4371681" y="11418"/>
                  <a:pt x="4571619" y="0"/>
                </a:cubicBezTo>
                <a:cubicBezTo>
                  <a:pt x="4799447" y="47677"/>
                  <a:pt x="5212547" y="1562"/>
                  <a:pt x="5410200" y="0"/>
                </a:cubicBezTo>
                <a:cubicBezTo>
                  <a:pt x="5408905" y="2744"/>
                  <a:pt x="5410401" y="9950"/>
                  <a:pt x="5410200" y="13716"/>
                </a:cubicBezTo>
                <a:cubicBezTo>
                  <a:pt x="5139576" y="2947"/>
                  <a:pt x="5122299" y="33775"/>
                  <a:pt x="4842129" y="13716"/>
                </a:cubicBezTo>
                <a:cubicBezTo>
                  <a:pt x="4566356" y="6655"/>
                  <a:pt x="4456854" y="15426"/>
                  <a:pt x="4328160" y="13716"/>
                </a:cubicBezTo>
                <a:cubicBezTo>
                  <a:pt x="4234703" y="-822"/>
                  <a:pt x="3768176" y="-16062"/>
                  <a:pt x="3597783" y="13716"/>
                </a:cubicBezTo>
                <a:cubicBezTo>
                  <a:pt x="3430303" y="10148"/>
                  <a:pt x="3287506" y="20215"/>
                  <a:pt x="3029712" y="13716"/>
                </a:cubicBezTo>
                <a:cubicBezTo>
                  <a:pt x="2742636" y="-2421"/>
                  <a:pt x="2637847" y="18109"/>
                  <a:pt x="2299335" y="13716"/>
                </a:cubicBezTo>
                <a:cubicBezTo>
                  <a:pt x="1959433" y="-7861"/>
                  <a:pt x="1779456" y="37101"/>
                  <a:pt x="1514856" y="13716"/>
                </a:cubicBezTo>
                <a:cubicBezTo>
                  <a:pt x="1212431" y="31797"/>
                  <a:pt x="1086601" y="7282"/>
                  <a:pt x="892683" y="13716"/>
                </a:cubicBezTo>
                <a:cubicBezTo>
                  <a:pt x="721500" y="45800"/>
                  <a:pt x="194249" y="-29802"/>
                  <a:pt x="0" y="13716"/>
                </a:cubicBezTo>
                <a:cubicBezTo>
                  <a:pt x="-508" y="9800"/>
                  <a:pt x="-280" y="682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09587" y="2854"/>
                          <a:pt x="5409791" y="9451"/>
                          <a:pt x="5410200" y="13716"/>
                        </a:cubicBezTo>
                        <a:cubicBezTo>
                          <a:pt x="5139060" y="2179"/>
                          <a:pt x="5121593" y="26463"/>
                          <a:pt x="4842129" y="13716"/>
                        </a:cubicBezTo>
                        <a:cubicBezTo>
                          <a:pt x="4562665" y="969"/>
                          <a:pt x="4448273" y="4915"/>
                          <a:pt x="4328160" y="13716"/>
                        </a:cubicBezTo>
                        <a:cubicBezTo>
                          <a:pt x="4208047" y="22517"/>
                          <a:pt x="3760936" y="17995"/>
                          <a:pt x="3597783" y="13716"/>
                        </a:cubicBezTo>
                        <a:cubicBezTo>
                          <a:pt x="3434630" y="9437"/>
                          <a:pt x="3299718" y="28641"/>
                          <a:pt x="3029712" y="13716"/>
                        </a:cubicBezTo>
                        <a:cubicBezTo>
                          <a:pt x="2759706" y="-1209"/>
                          <a:pt x="2640159" y="22822"/>
                          <a:pt x="2299335" y="13716"/>
                        </a:cubicBezTo>
                        <a:cubicBezTo>
                          <a:pt x="1958511" y="4610"/>
                          <a:pt x="1801186" y="24413"/>
                          <a:pt x="1514856" y="13716"/>
                        </a:cubicBezTo>
                        <a:cubicBezTo>
                          <a:pt x="1228526" y="3019"/>
                          <a:pt x="1063509" y="-9877"/>
                          <a:pt x="892683" y="13716"/>
                        </a:cubicBezTo>
                        <a:cubicBezTo>
                          <a:pt x="721857" y="37309"/>
                          <a:pt x="186945" y="-25469"/>
                          <a:pt x="0" y="13716"/>
                        </a:cubicBezTo>
                        <a:cubicBezTo>
                          <a:pt x="-342" y="9537"/>
                          <a:pt x="-97" y="6817"/>
                          <a:pt x="0" y="0"/>
                        </a:cubicBezTo>
                        <a:close/>
                      </a:path>
                      <a:path w="5410200" h="13716"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10660" y="2787"/>
                          <a:pt x="5410166" y="9748"/>
                          <a:pt x="5410200" y="13716"/>
                        </a:cubicBezTo>
                        <a:cubicBezTo>
                          <a:pt x="5163327" y="36922"/>
                          <a:pt x="5008749" y="6121"/>
                          <a:pt x="4842129" y="13716"/>
                        </a:cubicBezTo>
                        <a:cubicBezTo>
                          <a:pt x="4675509" y="21311"/>
                          <a:pt x="4433401" y="-5187"/>
                          <a:pt x="4165854" y="13716"/>
                        </a:cubicBezTo>
                        <a:cubicBezTo>
                          <a:pt x="3898308" y="32619"/>
                          <a:pt x="3809032" y="-13282"/>
                          <a:pt x="3543681" y="13716"/>
                        </a:cubicBezTo>
                        <a:cubicBezTo>
                          <a:pt x="3278330" y="40714"/>
                          <a:pt x="3073876" y="-20489"/>
                          <a:pt x="2759202" y="13716"/>
                        </a:cubicBezTo>
                        <a:cubicBezTo>
                          <a:pt x="2444528" y="47921"/>
                          <a:pt x="2204144" y="-1200"/>
                          <a:pt x="1974723" y="13716"/>
                        </a:cubicBezTo>
                        <a:cubicBezTo>
                          <a:pt x="1745302" y="28632"/>
                          <a:pt x="1602335" y="26918"/>
                          <a:pt x="1406652" y="13716"/>
                        </a:cubicBezTo>
                        <a:cubicBezTo>
                          <a:pt x="1210969" y="514"/>
                          <a:pt x="923948" y="-1411"/>
                          <a:pt x="730377" y="13716"/>
                        </a:cubicBezTo>
                        <a:cubicBezTo>
                          <a:pt x="536806" y="28843"/>
                          <a:pt x="336496" y="-4713"/>
                          <a:pt x="0" y="13716"/>
                        </a:cubicBezTo>
                        <a:cubicBezTo>
                          <a:pt x="-535" y="9547"/>
                          <a:pt x="488" y="4515"/>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D704B1F2-6E7B-4A05-B24A-676806B4DC1F}"/>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lgn="r">
              <a:spcAft>
                <a:spcPts val="600"/>
              </a:spcAft>
            </a:pPr>
            <a:fld id="{C479D5F6-EDCB-402A-AC08-4943A1820E8F}" type="slidenum">
              <a:rPr lang="en-US" sz="1200" smtClean="0">
                <a:solidFill>
                  <a:schemeClr val="tx1">
                    <a:tint val="75000"/>
                  </a:schemeClr>
                </a:solidFill>
              </a:rPr>
              <a:pPr algn="r">
                <a:spcAft>
                  <a:spcPts val="600"/>
                </a:spcAft>
              </a:pPr>
              <a:t>18</a:t>
            </a:fld>
            <a:endParaRPr lang="en-US" sz="1200">
              <a:solidFill>
                <a:schemeClr val="tx1">
                  <a:tint val="75000"/>
                </a:schemeClr>
              </a:solidFill>
            </a:endParaRPr>
          </a:p>
        </p:txBody>
      </p:sp>
      <p:graphicFrame>
        <p:nvGraphicFramePr>
          <p:cNvPr id="7" name="Content Placeholder 1">
            <a:extLst>
              <a:ext uri="{FF2B5EF4-FFF2-40B4-BE49-F238E27FC236}">
                <a16:creationId xmlns:a16="http://schemas.microsoft.com/office/drawing/2014/main" id="{DA378771-8034-89F0-2445-4B95D5EFB93D}"/>
              </a:ext>
            </a:extLst>
          </p:cNvPr>
          <p:cNvGraphicFramePr/>
          <p:nvPr>
            <p:extLst>
              <p:ext uri="{D42A27DB-BD31-4B8C-83A1-F6EECF244321}">
                <p14:modId xmlns:p14="http://schemas.microsoft.com/office/powerpoint/2010/main" val="3105929744"/>
              </p:ext>
            </p:extLst>
          </p:nvPr>
        </p:nvGraphicFramePr>
        <p:xfrm>
          <a:off x="3486013" y="640822"/>
          <a:ext cx="5175384"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5380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3D4A5A1-E867-44F9-8568-CDAEE7E71E3E}"/>
              </a:ext>
            </a:extLst>
          </p:cNvPr>
          <p:cNvSpPr>
            <a:spLocks noGrp="1"/>
          </p:cNvSpPr>
          <p:nvPr>
            <p:ph type="sldNum" sz="quarter" idx="12"/>
          </p:nvPr>
        </p:nvSpPr>
        <p:spPr/>
        <p:txBody>
          <a:bodyPr/>
          <a:lstStyle/>
          <a:p>
            <a:fld id="{C479D5F6-EDCB-402A-AC08-4943A1820E8F}" type="slidenum">
              <a:rPr lang="en-US" smtClean="0"/>
              <a:pPr/>
              <a:t>19</a:t>
            </a:fld>
            <a:endParaRPr lang="en-US" dirty="0"/>
          </a:p>
        </p:txBody>
      </p:sp>
      <p:sp>
        <p:nvSpPr>
          <p:cNvPr id="4" name="Title 2">
            <a:extLst>
              <a:ext uri="{FF2B5EF4-FFF2-40B4-BE49-F238E27FC236}">
                <a16:creationId xmlns:a16="http://schemas.microsoft.com/office/drawing/2014/main" id="{17FAE481-63A8-4ABC-9637-C27542009684}"/>
              </a:ext>
            </a:extLst>
          </p:cNvPr>
          <p:cNvSpPr>
            <a:spLocks noGrp="1"/>
          </p:cNvSpPr>
          <p:nvPr>
            <p:ph type="title"/>
          </p:nvPr>
        </p:nvSpPr>
        <p:spPr>
          <a:xfrm>
            <a:off x="223838" y="314325"/>
            <a:ext cx="8691562" cy="590550"/>
          </a:xfrm>
        </p:spPr>
        <p:txBody>
          <a:bodyPr>
            <a:normAutofit fontScale="90000"/>
          </a:bodyPr>
          <a:lstStyle/>
          <a:p>
            <a:r>
              <a:rPr lang="en-US" dirty="0"/>
              <a:t>Accessibility Features Available to ALL Students</a:t>
            </a:r>
            <a:br>
              <a:rPr lang="en-US" dirty="0"/>
            </a:br>
            <a:r>
              <a:rPr lang="en-US" dirty="0"/>
              <a:t>Text-to-Speech</a:t>
            </a:r>
          </a:p>
        </p:txBody>
      </p:sp>
      <p:sp>
        <p:nvSpPr>
          <p:cNvPr id="5" name="Content Placeholder 1">
            <a:extLst>
              <a:ext uri="{FF2B5EF4-FFF2-40B4-BE49-F238E27FC236}">
                <a16:creationId xmlns:a16="http://schemas.microsoft.com/office/drawing/2014/main" id="{6C632399-95C4-46B7-A3CB-E8E622B7EE30}"/>
              </a:ext>
            </a:extLst>
          </p:cNvPr>
          <p:cNvSpPr txBox="1">
            <a:spLocks/>
          </p:cNvSpPr>
          <p:nvPr/>
        </p:nvSpPr>
        <p:spPr>
          <a:xfrm>
            <a:off x="629559" y="1466329"/>
            <a:ext cx="8199156" cy="45306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Available in Math and Science</a:t>
            </a:r>
          </a:p>
          <a:p>
            <a:r>
              <a:rPr lang="en-US" dirty="0"/>
              <a:t>Assign TTS to a student who needs it and uses similar strategies during instruction</a:t>
            </a:r>
          </a:p>
          <a:p>
            <a:r>
              <a:rPr lang="en-US" dirty="0"/>
              <a:t>DO NOT assign to students “just in case”</a:t>
            </a:r>
          </a:p>
          <a:p>
            <a:pPr lvl="1"/>
            <a:r>
              <a:rPr lang="en-US" dirty="0"/>
              <a:t>Students will not benefit if they do not use TTS regularly during instruction and on class/district assessments</a:t>
            </a:r>
          </a:p>
          <a:p>
            <a:pPr lvl="1"/>
            <a:r>
              <a:rPr lang="en-US" dirty="0"/>
              <a:t>If students do not use this in their regular instruction, this feature can cause confusion and/or be a distraction, interfering with their access to the assessment</a:t>
            </a:r>
          </a:p>
          <a:p>
            <a:pPr lvl="1"/>
            <a:r>
              <a:rPr lang="en-US" dirty="0"/>
              <a:t>Students don’t use it…</a:t>
            </a:r>
          </a:p>
          <a:p>
            <a:pPr lvl="1"/>
            <a:r>
              <a:rPr lang="en-US" dirty="0"/>
              <a:t>Requires too much bandwidth</a:t>
            </a:r>
          </a:p>
          <a:p>
            <a:pPr lvl="1"/>
            <a:r>
              <a:rPr lang="en-US" dirty="0"/>
              <a:t>Creates unnecessary additional administrative burden</a:t>
            </a:r>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1341131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7AE56E-A05F-46BD-A365-7B1FBCA90809}"/>
              </a:ext>
            </a:extLst>
          </p:cNvPr>
          <p:cNvSpPr>
            <a:spLocks noGrp="1"/>
          </p:cNvSpPr>
          <p:nvPr>
            <p:ph type="ctrTitle"/>
          </p:nvPr>
        </p:nvSpPr>
        <p:spPr/>
        <p:txBody>
          <a:bodyPr/>
          <a:lstStyle/>
          <a:p>
            <a:r>
              <a:rPr lang="en-US" dirty="0"/>
              <a:t>This session will be recorded</a:t>
            </a:r>
          </a:p>
        </p:txBody>
      </p:sp>
      <p:sp>
        <p:nvSpPr>
          <p:cNvPr id="4" name="Slide Number Placeholder 3">
            <a:extLst>
              <a:ext uri="{FF2B5EF4-FFF2-40B4-BE49-F238E27FC236}">
                <a16:creationId xmlns:a16="http://schemas.microsoft.com/office/drawing/2014/main" id="{2BCE37A6-55C1-4397-BE9B-1B43B978A6C5}"/>
              </a:ext>
            </a:extLst>
          </p:cNvPr>
          <p:cNvSpPr>
            <a:spLocks noGrp="1"/>
          </p:cNvSpPr>
          <p:nvPr>
            <p:ph type="sldNum" sz="quarter" idx="12"/>
          </p:nvPr>
        </p:nvSpPr>
        <p:spPr/>
        <p:txBody>
          <a:bodyPr/>
          <a:lstStyle/>
          <a:p>
            <a:fld id="{C479D5F6-EDCB-402A-AC08-4943A1820E8F}" type="slidenum">
              <a:rPr lang="en-US" smtClean="0"/>
              <a:pPr/>
              <a:t>2</a:t>
            </a:fld>
            <a:endParaRPr lang="en-US" dirty="0"/>
          </a:p>
        </p:txBody>
      </p:sp>
    </p:spTree>
    <p:extLst>
      <p:ext uri="{BB962C8B-B14F-4D97-AF65-F5344CB8AC3E}">
        <p14:creationId xmlns:p14="http://schemas.microsoft.com/office/powerpoint/2010/main" val="10440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009BC8E-FFA0-438D-8E4C-03C485564443}"/>
              </a:ext>
            </a:extLst>
          </p:cNvPr>
          <p:cNvSpPr>
            <a:spLocks noGrp="1"/>
          </p:cNvSpPr>
          <p:nvPr>
            <p:ph type="sldNum" sz="quarter" idx="12"/>
          </p:nvPr>
        </p:nvSpPr>
        <p:spPr/>
        <p:txBody>
          <a:bodyPr/>
          <a:lstStyle/>
          <a:p>
            <a:fld id="{C479D5F6-EDCB-402A-AC08-4943A1820E8F}" type="slidenum">
              <a:rPr lang="en-US" smtClean="0"/>
              <a:pPr/>
              <a:t>20</a:t>
            </a:fld>
            <a:endParaRPr lang="en-US" dirty="0"/>
          </a:p>
        </p:txBody>
      </p:sp>
      <p:sp>
        <p:nvSpPr>
          <p:cNvPr id="4" name="Title 2">
            <a:extLst>
              <a:ext uri="{FF2B5EF4-FFF2-40B4-BE49-F238E27FC236}">
                <a16:creationId xmlns:a16="http://schemas.microsoft.com/office/drawing/2014/main" id="{ABAFDF9A-C5AF-437C-A810-DE26CF2500EA}"/>
              </a:ext>
            </a:extLst>
          </p:cNvPr>
          <p:cNvSpPr>
            <a:spLocks noGrp="1"/>
          </p:cNvSpPr>
          <p:nvPr>
            <p:ph type="title"/>
          </p:nvPr>
        </p:nvSpPr>
        <p:spPr>
          <a:xfrm>
            <a:off x="223838" y="314325"/>
            <a:ext cx="8691562" cy="590550"/>
          </a:xfrm>
        </p:spPr>
        <p:txBody>
          <a:bodyPr/>
          <a:lstStyle/>
          <a:p>
            <a:r>
              <a:rPr lang="en-US" dirty="0"/>
              <a:t>Unit Times</a:t>
            </a:r>
          </a:p>
        </p:txBody>
      </p:sp>
      <p:pic>
        <p:nvPicPr>
          <p:cNvPr id="7" name="Picture 6">
            <a:extLst>
              <a:ext uri="{FF2B5EF4-FFF2-40B4-BE49-F238E27FC236}">
                <a16:creationId xmlns:a16="http://schemas.microsoft.com/office/drawing/2014/main" id="{1C8DCEAD-1EC6-4456-84E4-8FEB837A3FF7}"/>
              </a:ext>
            </a:extLst>
          </p:cNvPr>
          <p:cNvPicPr>
            <a:picLocks noChangeAspect="1"/>
          </p:cNvPicPr>
          <p:nvPr/>
        </p:nvPicPr>
        <p:blipFill>
          <a:blip r:embed="rId3"/>
          <a:stretch>
            <a:fillRect/>
          </a:stretch>
        </p:blipFill>
        <p:spPr>
          <a:xfrm>
            <a:off x="910006" y="2206126"/>
            <a:ext cx="7323988" cy="3306400"/>
          </a:xfrm>
          <a:prstGeom prst="rect">
            <a:avLst/>
          </a:prstGeom>
        </p:spPr>
      </p:pic>
      <p:sp>
        <p:nvSpPr>
          <p:cNvPr id="8" name="Rectangle 7">
            <a:extLst>
              <a:ext uri="{FF2B5EF4-FFF2-40B4-BE49-F238E27FC236}">
                <a16:creationId xmlns:a16="http://schemas.microsoft.com/office/drawing/2014/main" id="{8D6EE46E-EEA8-493D-B592-A7D4E047BDF9}"/>
              </a:ext>
            </a:extLst>
          </p:cNvPr>
          <p:cNvSpPr/>
          <p:nvPr/>
        </p:nvSpPr>
        <p:spPr>
          <a:xfrm>
            <a:off x="6387737" y="4415246"/>
            <a:ext cx="731520" cy="84908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4447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FF779-58C3-4287-99D5-1F0E1834265F}"/>
              </a:ext>
            </a:extLst>
          </p:cNvPr>
          <p:cNvSpPr>
            <a:spLocks noGrp="1"/>
          </p:cNvSpPr>
          <p:nvPr>
            <p:ph type="ctrTitle"/>
          </p:nvPr>
        </p:nvSpPr>
        <p:spPr>
          <a:xfrm>
            <a:off x="685800" y="2916530"/>
            <a:ext cx="7772400" cy="1024939"/>
          </a:xfrm>
        </p:spPr>
        <p:txBody>
          <a:bodyPr/>
          <a:lstStyle/>
          <a:p>
            <a:r>
              <a:rPr lang="en-US" dirty="0"/>
              <a:t>Unique Accommodations Requests</a:t>
            </a:r>
          </a:p>
        </p:txBody>
      </p:sp>
      <p:sp>
        <p:nvSpPr>
          <p:cNvPr id="3" name="Slide Number Placeholder 2">
            <a:extLst>
              <a:ext uri="{FF2B5EF4-FFF2-40B4-BE49-F238E27FC236}">
                <a16:creationId xmlns:a16="http://schemas.microsoft.com/office/drawing/2014/main" id="{9941325D-60AF-43B5-81BD-27B43C565B51}"/>
              </a:ext>
            </a:extLst>
          </p:cNvPr>
          <p:cNvSpPr>
            <a:spLocks noGrp="1"/>
          </p:cNvSpPr>
          <p:nvPr>
            <p:ph type="sldNum" sz="quarter" idx="12"/>
          </p:nvPr>
        </p:nvSpPr>
        <p:spPr/>
        <p:txBody>
          <a:bodyPr/>
          <a:lstStyle/>
          <a:p>
            <a:fld id="{C479D5F6-EDCB-402A-AC08-4943A1820E8F}" type="slidenum">
              <a:rPr lang="en-US" smtClean="0"/>
              <a:pPr/>
              <a:t>21</a:t>
            </a:fld>
            <a:endParaRPr lang="en-US" dirty="0"/>
          </a:p>
        </p:txBody>
      </p:sp>
    </p:spTree>
    <p:extLst>
      <p:ext uri="{BB962C8B-B14F-4D97-AF65-F5344CB8AC3E}">
        <p14:creationId xmlns:p14="http://schemas.microsoft.com/office/powerpoint/2010/main" val="2617447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9B1A3BB-1B11-4710-84F6-E509E581298E}"/>
              </a:ext>
            </a:extLst>
          </p:cNvPr>
          <p:cNvSpPr>
            <a:spLocks noGrp="1"/>
          </p:cNvSpPr>
          <p:nvPr>
            <p:ph type="sldNum" sz="quarter" idx="12"/>
          </p:nvPr>
        </p:nvSpPr>
        <p:spPr/>
        <p:txBody>
          <a:bodyPr/>
          <a:lstStyle/>
          <a:p>
            <a:fld id="{C479D5F6-EDCB-402A-AC08-4943A1820E8F}" type="slidenum">
              <a:rPr lang="en-US" smtClean="0"/>
              <a:pPr/>
              <a:t>22</a:t>
            </a:fld>
            <a:endParaRPr lang="en-US" dirty="0"/>
          </a:p>
        </p:txBody>
      </p:sp>
      <p:sp>
        <p:nvSpPr>
          <p:cNvPr id="4" name="Title 2">
            <a:extLst>
              <a:ext uri="{FF2B5EF4-FFF2-40B4-BE49-F238E27FC236}">
                <a16:creationId xmlns:a16="http://schemas.microsoft.com/office/drawing/2014/main" id="{876D8986-A22F-48BB-9855-29E2305FCC9A}"/>
              </a:ext>
            </a:extLst>
          </p:cNvPr>
          <p:cNvSpPr>
            <a:spLocks noGrp="1"/>
          </p:cNvSpPr>
          <p:nvPr>
            <p:ph type="title"/>
          </p:nvPr>
        </p:nvSpPr>
        <p:spPr>
          <a:xfrm>
            <a:off x="223838" y="314325"/>
            <a:ext cx="8691562" cy="590550"/>
          </a:xfrm>
        </p:spPr>
        <p:txBody>
          <a:bodyPr/>
          <a:lstStyle/>
          <a:p>
            <a:r>
              <a:rPr lang="en-US" dirty="0"/>
              <a:t>Unique Accommodations Available</a:t>
            </a:r>
          </a:p>
        </p:txBody>
      </p:sp>
      <p:sp>
        <p:nvSpPr>
          <p:cNvPr id="5" name="Content Placeholder 1">
            <a:extLst>
              <a:ext uri="{FF2B5EF4-FFF2-40B4-BE49-F238E27FC236}">
                <a16:creationId xmlns:a16="http://schemas.microsoft.com/office/drawing/2014/main" id="{FA863687-6529-4868-A920-EAA896244B30}"/>
              </a:ext>
            </a:extLst>
          </p:cNvPr>
          <p:cNvSpPr txBox="1">
            <a:spLocks/>
          </p:cNvSpPr>
          <p:nvPr/>
        </p:nvSpPr>
        <p:spPr>
          <a:xfrm>
            <a:off x="626006" y="1501469"/>
            <a:ext cx="7704667" cy="4843913"/>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0000"/>
                </a:solidFill>
              </a:rPr>
              <a:t>Accommodations requiring a UAR</a:t>
            </a:r>
          </a:p>
          <a:p>
            <a:pPr lvl="1"/>
            <a:r>
              <a:rPr lang="en-US" dirty="0">
                <a:solidFill>
                  <a:srgbClr val="000000"/>
                </a:solidFill>
              </a:rPr>
              <a:t>ACCESS</a:t>
            </a:r>
            <a:endParaRPr lang="en-US" dirty="0">
              <a:solidFill>
                <a:srgbClr val="000000"/>
              </a:solidFill>
              <a:highlight>
                <a:srgbClr val="FFFF00"/>
              </a:highlight>
            </a:endParaRPr>
          </a:p>
          <a:p>
            <a:pPr marL="1028700" lvl="1" indent="-342900"/>
            <a:r>
              <a:rPr lang="en-US" dirty="0"/>
              <a:t>Scribe Accommodation for the </a:t>
            </a:r>
            <a:r>
              <a:rPr lang="en-US" b="1" dirty="0"/>
              <a:t>Writing</a:t>
            </a:r>
            <a:r>
              <a:rPr lang="en-US" dirty="0"/>
              <a:t> </a:t>
            </a:r>
            <a:r>
              <a:rPr lang="en-US" b="1" dirty="0"/>
              <a:t>Domain</a:t>
            </a:r>
            <a:r>
              <a:rPr lang="en-US" dirty="0"/>
              <a:t> on ACCESS will be available on a separate form (Speech-to-Text requests are to be submitted as “scribe”)</a:t>
            </a:r>
          </a:p>
          <a:p>
            <a:pPr marL="1485900" lvl="2" indent="-342900"/>
            <a:r>
              <a:rPr lang="en-US" sz="2200" dirty="0"/>
              <a:t>UARs for Scribe Accommodation for ACCESS are due </a:t>
            </a:r>
            <a:r>
              <a:rPr lang="en-US" sz="2200" b="1" dirty="0">
                <a:solidFill>
                  <a:srgbClr val="0070C0"/>
                </a:solidFill>
              </a:rPr>
              <a:t>November 18, 2022</a:t>
            </a:r>
          </a:p>
          <a:p>
            <a:pPr lvl="1"/>
            <a:r>
              <a:rPr lang="en-US" dirty="0">
                <a:solidFill>
                  <a:srgbClr val="000000"/>
                </a:solidFill>
              </a:rPr>
              <a:t>ELA/Literacy </a:t>
            </a:r>
          </a:p>
          <a:p>
            <a:pPr lvl="2"/>
            <a:r>
              <a:rPr lang="en-US" sz="2400" dirty="0">
                <a:solidFill>
                  <a:srgbClr val="000000"/>
                </a:solidFill>
              </a:rPr>
              <a:t>Scribe Accommodation for ELA/CSLA Constructed Response: Human Scribe</a:t>
            </a:r>
          </a:p>
          <a:p>
            <a:pPr lvl="3"/>
            <a:r>
              <a:rPr lang="en-US" sz="2200" dirty="0">
                <a:solidFill>
                  <a:srgbClr val="000000"/>
                </a:solidFill>
              </a:rPr>
              <a:t>UARs for Scribe Accommodation for CMAS for ELA/CLSA Constructed Response are due </a:t>
            </a:r>
            <a:r>
              <a:rPr lang="en-US" sz="2200" b="1" dirty="0">
                <a:solidFill>
                  <a:srgbClr val="0070C0"/>
                </a:solidFill>
              </a:rPr>
              <a:t>December 2, 2022</a:t>
            </a:r>
          </a:p>
          <a:p>
            <a:pPr lvl="1"/>
            <a:r>
              <a:rPr lang="en-US" dirty="0">
                <a:solidFill>
                  <a:srgbClr val="000000"/>
                </a:solidFill>
              </a:rPr>
              <a:t>Math</a:t>
            </a:r>
          </a:p>
          <a:p>
            <a:pPr lvl="2"/>
            <a:r>
              <a:rPr lang="en-US" sz="2400" dirty="0">
                <a:solidFill>
                  <a:srgbClr val="000000"/>
                </a:solidFill>
              </a:rPr>
              <a:t>Calculator on non-calculator sections</a:t>
            </a:r>
          </a:p>
          <a:p>
            <a:pPr lvl="3"/>
            <a:r>
              <a:rPr lang="en-US" sz="2200" dirty="0">
                <a:solidFill>
                  <a:srgbClr val="000000"/>
                </a:solidFill>
              </a:rPr>
              <a:t>UARs for Calculator on Non-Calculator Sections for CMAS are due </a:t>
            </a:r>
            <a:r>
              <a:rPr lang="en-US" sz="2200" b="1" dirty="0">
                <a:solidFill>
                  <a:srgbClr val="0070C0"/>
                </a:solidFill>
              </a:rPr>
              <a:t>December 2, 2022</a:t>
            </a:r>
          </a:p>
          <a:p>
            <a:pPr lvl="1"/>
            <a:r>
              <a:rPr lang="en-US" sz="2000" dirty="0"/>
              <a:t>CMAS UARs for students who arrive in the district after January or are newly placed on IEPs are due by </a:t>
            </a:r>
            <a:r>
              <a:rPr lang="en-US" sz="2000" b="1" dirty="0">
                <a:solidFill>
                  <a:srgbClr val="488BC9"/>
                </a:solidFill>
              </a:rPr>
              <a:t>February 15</a:t>
            </a:r>
            <a:r>
              <a:rPr lang="en-US" sz="2000" b="1" baseline="30000" dirty="0">
                <a:solidFill>
                  <a:srgbClr val="488BC9"/>
                </a:solidFill>
              </a:rPr>
              <a:t>th</a:t>
            </a:r>
          </a:p>
          <a:p>
            <a:pPr lvl="1"/>
            <a:endParaRPr lang="en-US" sz="2800" b="1" dirty="0">
              <a:solidFill>
                <a:srgbClr val="0070C0"/>
              </a:solidFill>
            </a:endParaRPr>
          </a:p>
          <a:p>
            <a:pPr marL="914400" lvl="2" indent="0">
              <a:buFont typeface="Arial" panose="020B0604020202020204" pitchFamily="34" charset="0"/>
              <a:buNone/>
            </a:pPr>
            <a:endParaRPr lang="en-US" sz="2400" dirty="0">
              <a:solidFill>
                <a:srgbClr val="000000"/>
              </a:solidFill>
            </a:endParaRPr>
          </a:p>
        </p:txBody>
      </p:sp>
    </p:spTree>
    <p:extLst>
      <p:ext uri="{BB962C8B-B14F-4D97-AF65-F5344CB8AC3E}">
        <p14:creationId xmlns:p14="http://schemas.microsoft.com/office/powerpoint/2010/main" val="4018324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2A3A72-25DE-46AB-AFE0-D5DCAEA53B56}"/>
              </a:ext>
            </a:extLst>
          </p:cNvPr>
          <p:cNvSpPr>
            <a:spLocks noGrp="1"/>
          </p:cNvSpPr>
          <p:nvPr>
            <p:ph type="sldNum" sz="quarter" idx="12"/>
          </p:nvPr>
        </p:nvSpPr>
        <p:spPr/>
        <p:txBody>
          <a:bodyPr/>
          <a:lstStyle/>
          <a:p>
            <a:fld id="{C479D5F6-EDCB-402A-AC08-4943A1820E8F}" type="slidenum">
              <a:rPr lang="en-US" smtClean="0"/>
              <a:pPr/>
              <a:t>23</a:t>
            </a:fld>
            <a:endParaRPr lang="en-US" dirty="0"/>
          </a:p>
        </p:txBody>
      </p:sp>
      <p:sp>
        <p:nvSpPr>
          <p:cNvPr id="4" name="Title 1">
            <a:extLst>
              <a:ext uri="{FF2B5EF4-FFF2-40B4-BE49-F238E27FC236}">
                <a16:creationId xmlns:a16="http://schemas.microsoft.com/office/drawing/2014/main" id="{03D7EB79-4303-4EF6-B6A3-789E8A292C89}"/>
              </a:ext>
            </a:extLst>
          </p:cNvPr>
          <p:cNvSpPr>
            <a:spLocks noGrp="1"/>
          </p:cNvSpPr>
          <p:nvPr>
            <p:ph type="title"/>
          </p:nvPr>
        </p:nvSpPr>
        <p:spPr>
          <a:xfrm>
            <a:off x="223838" y="314325"/>
            <a:ext cx="8691562" cy="590550"/>
          </a:xfrm>
        </p:spPr>
        <p:txBody>
          <a:bodyPr anchor="ctr">
            <a:noAutofit/>
          </a:bodyPr>
          <a:lstStyle/>
          <a:p>
            <a:r>
              <a:rPr lang="en-US" sz="3200" dirty="0">
                <a:solidFill>
                  <a:schemeClr val="tx1"/>
                </a:solidFill>
              </a:rPr>
              <a:t>Unique Accommodation Requests (UARs)</a:t>
            </a:r>
          </a:p>
        </p:txBody>
      </p:sp>
      <p:sp>
        <p:nvSpPr>
          <p:cNvPr id="5" name="Content Placeholder 2">
            <a:extLst>
              <a:ext uri="{FF2B5EF4-FFF2-40B4-BE49-F238E27FC236}">
                <a16:creationId xmlns:a16="http://schemas.microsoft.com/office/drawing/2014/main" id="{694CAD31-5B43-42B0-9B8F-5195C98831C9}"/>
              </a:ext>
            </a:extLst>
          </p:cNvPr>
          <p:cNvSpPr txBox="1">
            <a:spLocks/>
          </p:cNvSpPr>
          <p:nvPr/>
        </p:nvSpPr>
        <p:spPr>
          <a:xfrm>
            <a:off x="281694" y="1336207"/>
            <a:ext cx="8241030" cy="520746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US" sz="2000" dirty="0"/>
              <a:t>A </a:t>
            </a:r>
            <a:r>
              <a:rPr lang="en-US" sz="2000" u="sng" dirty="0"/>
              <a:t>very limited number</a:t>
            </a:r>
            <a:r>
              <a:rPr lang="en-US" sz="2000" dirty="0"/>
              <a:t> of students who meet specific criteria may qualify for unique accommodations </a:t>
            </a:r>
          </a:p>
          <a:p>
            <a:pPr marL="1028700" lvl="1" indent="-342900"/>
            <a:r>
              <a:rPr lang="en-US" sz="1800" dirty="0"/>
              <a:t>The requested UAR must be listed on the IEP/504 and tied to an instructional goal</a:t>
            </a:r>
          </a:p>
          <a:p>
            <a:pPr marL="1028700" lvl="1" indent="-342900"/>
            <a:r>
              <a:rPr lang="en-US" sz="1800" dirty="0"/>
              <a:t>These accommodations might impact the construct being measured. For that reason, additional documentation is required. </a:t>
            </a:r>
          </a:p>
          <a:p>
            <a:pPr marL="1025525" lvl="2" indent="-342900"/>
            <a:r>
              <a:rPr lang="en-US" sz="1800" dirty="0">
                <a:solidFill>
                  <a:srgbClr val="000000"/>
                </a:solidFill>
              </a:rPr>
              <a:t>Recent data documenting need/use of the accommodation</a:t>
            </a:r>
          </a:p>
          <a:p>
            <a:pPr lvl="2"/>
            <a:r>
              <a:rPr lang="en-US" sz="1400" dirty="0">
                <a:solidFill>
                  <a:srgbClr val="000000"/>
                </a:solidFill>
              </a:rPr>
              <a:t>For example: Scribe for ELA/CLSA Constructed Response:</a:t>
            </a:r>
          </a:p>
          <a:p>
            <a:pPr lvl="3"/>
            <a:r>
              <a:rPr lang="en-US" sz="1600" dirty="0">
                <a:solidFill>
                  <a:srgbClr val="000000"/>
                </a:solidFill>
              </a:rPr>
              <a:t>Submit a sample of student’s handwriting without support</a:t>
            </a:r>
          </a:p>
          <a:p>
            <a:pPr lvl="3"/>
            <a:r>
              <a:rPr lang="en-US" sz="1600" dirty="0">
                <a:solidFill>
                  <a:srgbClr val="000000"/>
                </a:solidFill>
              </a:rPr>
              <a:t>Submit a sample of student’s typing/keyboarding without support</a:t>
            </a:r>
          </a:p>
          <a:p>
            <a:pPr lvl="3"/>
            <a:r>
              <a:rPr lang="en-US" sz="1600" dirty="0">
                <a:solidFill>
                  <a:srgbClr val="000000"/>
                </a:solidFill>
              </a:rPr>
              <a:t>Students with a neurological disorder or physical disability that significantly limits or prevents the student from writing or typing</a:t>
            </a:r>
            <a:endParaRPr lang="en-US" sz="1600" dirty="0"/>
          </a:p>
          <a:p>
            <a:pPr marL="1482725" lvl="3" indent="-342900"/>
            <a:endParaRPr lang="en-US" b="1" baseline="30000" dirty="0">
              <a:solidFill>
                <a:srgbClr val="488BC9"/>
              </a:solidFill>
            </a:endParaRPr>
          </a:p>
          <a:p>
            <a:pPr marL="342900" indent="-342900"/>
            <a:endParaRPr lang="en-US" sz="2000" dirty="0"/>
          </a:p>
          <a:p>
            <a:pPr marL="342900" indent="-342900"/>
            <a:endParaRPr lang="en-US" sz="2000" dirty="0"/>
          </a:p>
          <a:p>
            <a:pPr marL="342900" indent="-342900"/>
            <a:endParaRPr lang="en-US" sz="2000" dirty="0"/>
          </a:p>
          <a:p>
            <a:pPr marL="1025525" lvl="2" indent="-342900"/>
            <a:endParaRPr lang="en-US" sz="700" b="1" baseline="30000" dirty="0">
              <a:solidFill>
                <a:srgbClr val="488BC9"/>
              </a:solidFill>
            </a:endParaRPr>
          </a:p>
          <a:p>
            <a:pPr marL="1025525" lvl="2" indent="-342900"/>
            <a:endParaRPr lang="en-US" sz="700" b="1" baseline="30000" dirty="0">
              <a:solidFill>
                <a:srgbClr val="488BC9"/>
              </a:solidFill>
            </a:endParaRPr>
          </a:p>
          <a:p>
            <a:pPr marL="1025525" lvl="2" indent="-342900"/>
            <a:endParaRPr lang="en-US" sz="700" b="1" baseline="30000" dirty="0">
              <a:solidFill>
                <a:srgbClr val="488BC9"/>
              </a:solidFill>
            </a:endParaRPr>
          </a:p>
          <a:p>
            <a:pPr marL="1025525" lvl="2" indent="-342900"/>
            <a:endParaRPr lang="en-US" sz="700" b="1" baseline="30000" dirty="0">
              <a:solidFill>
                <a:srgbClr val="488BC9"/>
              </a:solidFill>
            </a:endParaRPr>
          </a:p>
          <a:p>
            <a:pPr marL="1025525" lvl="2" indent="-342900"/>
            <a:endParaRPr lang="en-US" sz="700" b="1" baseline="30000" dirty="0">
              <a:solidFill>
                <a:srgbClr val="488BC9"/>
              </a:solidFill>
            </a:endParaRPr>
          </a:p>
          <a:p>
            <a:pPr marL="1025525" lvl="2" indent="-342900"/>
            <a:endParaRPr lang="en-US" sz="700" b="1" baseline="30000" dirty="0">
              <a:solidFill>
                <a:srgbClr val="488BC9"/>
              </a:solidFill>
            </a:endParaRPr>
          </a:p>
          <a:p>
            <a:pPr marL="1025525" lvl="2" indent="-342900"/>
            <a:endParaRPr lang="en-US" sz="700" dirty="0"/>
          </a:p>
        </p:txBody>
      </p:sp>
      <p:sp>
        <p:nvSpPr>
          <p:cNvPr id="6" name="TextBox 5">
            <a:extLst>
              <a:ext uri="{FF2B5EF4-FFF2-40B4-BE49-F238E27FC236}">
                <a16:creationId xmlns:a16="http://schemas.microsoft.com/office/drawing/2014/main" id="{5915E19A-E513-4A2B-8073-D421272806F4}"/>
              </a:ext>
            </a:extLst>
          </p:cNvPr>
          <p:cNvSpPr txBox="1"/>
          <p:nvPr/>
        </p:nvSpPr>
        <p:spPr>
          <a:xfrm>
            <a:off x="3087326" y="5226689"/>
            <a:ext cx="3134267" cy="1200329"/>
          </a:xfrm>
          <a:prstGeom prst="rect">
            <a:avLst/>
          </a:prstGeom>
          <a:solidFill>
            <a:schemeClr val="accent4"/>
          </a:solidFill>
        </p:spPr>
        <p:txBody>
          <a:bodyPr wrap="square" rtlCol="0">
            <a:spAutoFit/>
          </a:bodyPr>
          <a:lstStyle/>
          <a:p>
            <a:pPr algn="ctr"/>
            <a:r>
              <a:rPr lang="en-US" dirty="0"/>
              <a:t>Use of unique accommodations without CDE approval may result in invalidation or score suppression</a:t>
            </a:r>
          </a:p>
        </p:txBody>
      </p:sp>
    </p:spTree>
    <p:extLst>
      <p:ext uri="{BB962C8B-B14F-4D97-AF65-F5344CB8AC3E}">
        <p14:creationId xmlns:p14="http://schemas.microsoft.com/office/powerpoint/2010/main" val="21843323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4400" dirty="0"/>
              <a:t>Reminders</a:t>
            </a:r>
          </a:p>
        </p:txBody>
      </p:sp>
      <p:sp>
        <p:nvSpPr>
          <p:cNvPr id="4" name="Content Placeholder 3"/>
          <p:cNvSpPr>
            <a:spLocks noGrp="1"/>
          </p:cNvSpPr>
          <p:nvPr>
            <p:ph idx="4294967295"/>
          </p:nvPr>
        </p:nvSpPr>
        <p:spPr>
          <a:xfrm>
            <a:off x="341602" y="1404505"/>
            <a:ext cx="8285162" cy="5213350"/>
          </a:xfrm>
        </p:spPr>
        <p:txBody>
          <a:bodyPr>
            <a:normAutofit/>
          </a:bodyPr>
          <a:lstStyle/>
          <a:p>
            <a:endParaRPr lang="en-US" sz="2400" dirty="0"/>
          </a:p>
          <a:p>
            <a:r>
              <a:rPr lang="en-US" sz="2400" dirty="0"/>
              <a:t>Data must be submitted with all UAR submissions for consideration</a:t>
            </a:r>
          </a:p>
          <a:p>
            <a:pPr lvl="1"/>
            <a:r>
              <a:rPr lang="en-US" sz="2000" dirty="0"/>
              <a:t>Do not send student IEPs with UAR submissions.</a:t>
            </a:r>
          </a:p>
          <a:p>
            <a:r>
              <a:rPr lang="en-US" sz="2400" dirty="0"/>
              <a:t>Math Charts and Counters are approved at the district level and do not come to CDE</a:t>
            </a:r>
          </a:p>
          <a:p>
            <a:pPr lvl="1"/>
            <a:r>
              <a:rPr lang="en-US" sz="2000" dirty="0"/>
              <a:t>Number lines are not an approved tool and cannot be used on the math assessment</a:t>
            </a:r>
          </a:p>
          <a:p>
            <a:r>
              <a:rPr lang="en-US" sz="2400" dirty="0"/>
              <a:t>Modifications are a misadministration and will result in an invalidation of scores.</a:t>
            </a:r>
          </a:p>
          <a:p>
            <a:pPr lvl="1"/>
            <a:r>
              <a:rPr lang="en-US" sz="2000" dirty="0"/>
              <a:t>If there is a significantly rare situation that needs to be taken into consideration, contact Arti Sachdeva at CDE</a:t>
            </a:r>
          </a:p>
          <a:p>
            <a:pPr lvl="1"/>
            <a:endParaRPr lang="en-US" dirty="0"/>
          </a:p>
        </p:txBody>
      </p:sp>
    </p:spTree>
    <p:extLst>
      <p:ext uri="{BB962C8B-B14F-4D97-AF65-F5344CB8AC3E}">
        <p14:creationId xmlns:p14="http://schemas.microsoft.com/office/powerpoint/2010/main" val="37175259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 PSAT 9/10</a:t>
            </a:r>
            <a:br>
              <a:rPr lang="en-US" dirty="0"/>
            </a:br>
            <a:r>
              <a:rPr lang="en-US" dirty="0"/>
              <a:t>SAT</a:t>
            </a:r>
          </a:p>
        </p:txBody>
      </p:sp>
      <p:sp>
        <p:nvSpPr>
          <p:cNvPr id="4" name="Footer Placeholder 3"/>
          <p:cNvSpPr>
            <a:spLocks noGrp="1"/>
          </p:cNvSpPr>
          <p:nvPr>
            <p:ph type="ftr" sz="quarter" idx="4294967295"/>
          </p:nvPr>
        </p:nvSpPr>
        <p:spPr>
          <a:xfrm>
            <a:off x="0" y="6537325"/>
            <a:ext cx="3086100" cy="184150"/>
          </a:xfrm>
          <a:prstGeom prst="rect">
            <a:avLst/>
          </a:prstGeom>
        </p:spPr>
        <p:txBody>
          <a:bodyPr/>
          <a:lstStyle/>
          <a:p>
            <a:fld id="{757A2F4E-5D54-B04B-91BD-7E78EE1FE9FD}" type="slidenum">
              <a:rPr lang="en-US" smtClean="0"/>
              <a:pPr/>
              <a:t>25</a:t>
            </a:fld>
            <a:endParaRPr lang="en-US" dirty="0"/>
          </a:p>
        </p:txBody>
      </p:sp>
    </p:spTree>
    <p:extLst>
      <p:ext uri="{BB962C8B-B14F-4D97-AF65-F5344CB8AC3E}">
        <p14:creationId xmlns:p14="http://schemas.microsoft.com/office/powerpoint/2010/main" val="13350120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85C69DD-540B-4954-9A02-A3F3FF368A40}"/>
              </a:ext>
            </a:extLst>
          </p:cNvPr>
          <p:cNvSpPr>
            <a:spLocks noGrp="1"/>
          </p:cNvSpPr>
          <p:nvPr>
            <p:ph type="sldNum" sz="quarter" idx="12"/>
          </p:nvPr>
        </p:nvSpPr>
        <p:spPr/>
        <p:txBody>
          <a:bodyPr/>
          <a:lstStyle/>
          <a:p>
            <a:fld id="{C479D5F6-EDCB-402A-AC08-4943A1820E8F}" type="slidenum">
              <a:rPr lang="en-US" smtClean="0"/>
              <a:pPr/>
              <a:t>26</a:t>
            </a:fld>
            <a:endParaRPr lang="en-US" dirty="0"/>
          </a:p>
        </p:txBody>
      </p:sp>
      <p:sp>
        <p:nvSpPr>
          <p:cNvPr id="4" name="Title 2">
            <a:extLst>
              <a:ext uri="{FF2B5EF4-FFF2-40B4-BE49-F238E27FC236}">
                <a16:creationId xmlns:a16="http://schemas.microsoft.com/office/drawing/2014/main" id="{475C472A-71EC-49B2-92A9-BFC1191B024B}"/>
              </a:ext>
            </a:extLst>
          </p:cNvPr>
          <p:cNvSpPr>
            <a:spLocks noGrp="1"/>
          </p:cNvSpPr>
          <p:nvPr>
            <p:ph type="title"/>
          </p:nvPr>
        </p:nvSpPr>
        <p:spPr>
          <a:xfrm>
            <a:off x="223838" y="314325"/>
            <a:ext cx="8691562" cy="590550"/>
          </a:xfrm>
        </p:spPr>
        <p:txBody>
          <a:bodyPr/>
          <a:lstStyle/>
          <a:p>
            <a:r>
              <a:rPr lang="en-US" dirty="0"/>
              <a:t>CO PSAT and SAT</a:t>
            </a:r>
          </a:p>
        </p:txBody>
      </p:sp>
      <p:sp>
        <p:nvSpPr>
          <p:cNvPr id="5" name="Content Placeholder 1">
            <a:extLst>
              <a:ext uri="{FF2B5EF4-FFF2-40B4-BE49-F238E27FC236}">
                <a16:creationId xmlns:a16="http://schemas.microsoft.com/office/drawing/2014/main" id="{0B11B0ED-E606-4042-93DA-11838AC21EBF}"/>
              </a:ext>
            </a:extLst>
          </p:cNvPr>
          <p:cNvSpPr txBox="1">
            <a:spLocks/>
          </p:cNvSpPr>
          <p:nvPr/>
        </p:nvSpPr>
        <p:spPr>
          <a:xfrm>
            <a:off x="223838" y="1196953"/>
            <a:ext cx="8691562" cy="479360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rgbClr val="000000"/>
                </a:solidFill>
              </a:rPr>
              <a:t>PSAT is administered to all* students in grades 9 and 10 </a:t>
            </a:r>
          </a:p>
          <a:p>
            <a:r>
              <a:rPr lang="en-US" sz="1800" dirty="0">
                <a:solidFill>
                  <a:srgbClr val="000000"/>
                </a:solidFill>
              </a:rPr>
              <a:t>SAT is administered to all* students in grade 11</a:t>
            </a:r>
          </a:p>
          <a:p>
            <a:r>
              <a:rPr lang="en-US" sz="2200" dirty="0">
                <a:solidFill>
                  <a:srgbClr val="000000"/>
                </a:solidFill>
              </a:rPr>
              <a:t>PSAT/SAT accommodation requests are handled directly by the College Board through their SSD online system.</a:t>
            </a:r>
          </a:p>
          <a:p>
            <a:pPr lvl="2"/>
            <a:r>
              <a:rPr lang="en-US" sz="1800" dirty="0">
                <a:solidFill>
                  <a:srgbClr val="000000"/>
                </a:solidFill>
              </a:rPr>
              <a:t>Accommodation requests submitted to College Board must include documentation of  the student’s relevant disability, how the disability impacts the student’s ability to access the assessment, and how the accommodation being requested is appropriate to provide access to the student.</a:t>
            </a:r>
          </a:p>
          <a:p>
            <a:r>
              <a:rPr lang="en-US" sz="2200" dirty="0">
                <a:solidFill>
                  <a:srgbClr val="000000"/>
                </a:solidFill>
              </a:rPr>
              <a:t>Students who tested using College Board approved accommodations last year continue to be approved for 2022 as long as there are no changes to the student’s primary disability or accommodations listed in the student’s IEP.</a:t>
            </a:r>
          </a:p>
          <a:p>
            <a:pPr marL="0" indent="0">
              <a:buFont typeface="Arial" panose="020B0604020202020204" pitchFamily="34" charset="0"/>
              <a:buNone/>
            </a:pPr>
            <a:endParaRPr lang="en-US" sz="1800" dirty="0">
              <a:solidFill>
                <a:srgbClr val="000000"/>
              </a:solidFill>
            </a:endParaRPr>
          </a:p>
          <a:p>
            <a:pPr marL="0" indent="0">
              <a:buFont typeface="Arial" panose="020B0604020202020204" pitchFamily="34" charset="0"/>
              <a:buNone/>
            </a:pPr>
            <a:r>
              <a:rPr lang="en-US" sz="1800" dirty="0">
                <a:solidFill>
                  <a:srgbClr val="000000"/>
                </a:solidFill>
              </a:rPr>
              <a:t>*Students who participate in CoAlt will take the DLM ELA &amp; Math assessment instead of PSAT/SAT</a:t>
            </a:r>
          </a:p>
        </p:txBody>
      </p:sp>
    </p:spTree>
    <p:extLst>
      <p:ext uri="{BB962C8B-B14F-4D97-AF65-F5344CB8AC3E}">
        <p14:creationId xmlns:p14="http://schemas.microsoft.com/office/powerpoint/2010/main" val="36563339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32D2BB7-0F30-4298-A6E9-A8B1B56FF23B}"/>
              </a:ext>
            </a:extLst>
          </p:cNvPr>
          <p:cNvSpPr>
            <a:spLocks noGrp="1"/>
          </p:cNvSpPr>
          <p:nvPr>
            <p:ph type="sldNum" sz="quarter" idx="12"/>
          </p:nvPr>
        </p:nvSpPr>
        <p:spPr/>
        <p:txBody>
          <a:bodyPr/>
          <a:lstStyle/>
          <a:p>
            <a:fld id="{C479D5F6-EDCB-402A-AC08-4943A1820E8F}" type="slidenum">
              <a:rPr lang="en-US" smtClean="0"/>
              <a:pPr/>
              <a:t>27</a:t>
            </a:fld>
            <a:endParaRPr lang="en-US" dirty="0"/>
          </a:p>
        </p:txBody>
      </p:sp>
      <p:sp>
        <p:nvSpPr>
          <p:cNvPr id="4" name="Title 2">
            <a:extLst>
              <a:ext uri="{FF2B5EF4-FFF2-40B4-BE49-F238E27FC236}">
                <a16:creationId xmlns:a16="http://schemas.microsoft.com/office/drawing/2014/main" id="{31845501-F72D-49C4-98A1-2615DD3899B6}"/>
              </a:ext>
            </a:extLst>
          </p:cNvPr>
          <p:cNvSpPr>
            <a:spLocks noGrp="1"/>
          </p:cNvSpPr>
          <p:nvPr>
            <p:ph type="title"/>
          </p:nvPr>
        </p:nvSpPr>
        <p:spPr>
          <a:xfrm>
            <a:off x="223838" y="314325"/>
            <a:ext cx="8691562" cy="590550"/>
          </a:xfrm>
        </p:spPr>
        <p:txBody>
          <a:bodyPr/>
          <a:lstStyle/>
          <a:p>
            <a:r>
              <a:rPr lang="en-US" dirty="0"/>
              <a:t>CO PSAT and SAT</a:t>
            </a:r>
          </a:p>
        </p:txBody>
      </p:sp>
      <p:sp>
        <p:nvSpPr>
          <p:cNvPr id="5" name="Content Placeholder 1">
            <a:extLst>
              <a:ext uri="{FF2B5EF4-FFF2-40B4-BE49-F238E27FC236}">
                <a16:creationId xmlns:a16="http://schemas.microsoft.com/office/drawing/2014/main" id="{8412C346-6185-4BEB-828C-EF6A10157875}"/>
              </a:ext>
            </a:extLst>
          </p:cNvPr>
          <p:cNvSpPr txBox="1">
            <a:spLocks/>
          </p:cNvSpPr>
          <p:nvPr/>
        </p:nvSpPr>
        <p:spPr>
          <a:xfrm>
            <a:off x="389689" y="1587628"/>
            <a:ext cx="8114297" cy="477756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Colorado PSAT/SAT and CMAS constructs and administration modes are not identical.  Available accommodations may vary across assessments.</a:t>
            </a:r>
          </a:p>
          <a:p>
            <a:r>
              <a:rPr lang="en-US" sz="1800" dirty="0"/>
              <a:t> Accommodation requests and administrations are handled at the school level</a:t>
            </a:r>
          </a:p>
          <a:p>
            <a:r>
              <a:rPr lang="en-US" sz="2200" dirty="0"/>
              <a:t>Schools must request PSAT and SAT accommodations for 9</a:t>
            </a:r>
            <a:r>
              <a:rPr lang="en-US" sz="2200" baseline="30000" dirty="0"/>
              <a:t>th</a:t>
            </a:r>
            <a:r>
              <a:rPr lang="en-US" sz="2200" dirty="0"/>
              <a:t> grade students, newly enrolled students, and students with a newly identified disability or whose primary disability has been recently changed</a:t>
            </a:r>
          </a:p>
          <a:p>
            <a:pPr lvl="1"/>
            <a:endParaRPr lang="en-US" sz="1800" dirty="0"/>
          </a:p>
          <a:p>
            <a:r>
              <a:rPr lang="en-US" sz="1800" dirty="0"/>
              <a:t>College Board’s SSD Online system is already open to review existing and submit new accommodations requests.  All accommodations requests must be submitted by </a:t>
            </a:r>
            <a:r>
              <a:rPr lang="en-US" sz="1800" b="1" dirty="0"/>
              <a:t>January 31, 2023</a:t>
            </a:r>
            <a:r>
              <a:rPr lang="en-US" sz="1800" dirty="0"/>
              <a:t>.  </a:t>
            </a:r>
            <a:r>
              <a:rPr lang="en-US" sz="1800" i="1" dirty="0"/>
              <a:t>Schools must have parent consent prior to sharing disability information with College Board as part of the accommodations request process.</a:t>
            </a:r>
          </a:p>
          <a:p>
            <a:endParaRPr lang="en-US" dirty="0"/>
          </a:p>
        </p:txBody>
      </p:sp>
    </p:spTree>
    <p:extLst>
      <p:ext uri="{BB962C8B-B14F-4D97-AF65-F5344CB8AC3E}">
        <p14:creationId xmlns:p14="http://schemas.microsoft.com/office/powerpoint/2010/main" val="32608060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ECF1C70-2407-431C-8651-6B9478A4D857}"/>
              </a:ext>
            </a:extLst>
          </p:cNvPr>
          <p:cNvSpPr>
            <a:spLocks noGrp="1"/>
          </p:cNvSpPr>
          <p:nvPr>
            <p:ph type="sldNum" sz="quarter" idx="12"/>
          </p:nvPr>
        </p:nvSpPr>
        <p:spPr/>
        <p:txBody>
          <a:bodyPr/>
          <a:lstStyle/>
          <a:p>
            <a:fld id="{C479D5F6-EDCB-402A-AC08-4943A1820E8F}" type="slidenum">
              <a:rPr lang="en-US" smtClean="0"/>
              <a:pPr/>
              <a:t>28</a:t>
            </a:fld>
            <a:endParaRPr lang="en-US" dirty="0"/>
          </a:p>
        </p:txBody>
      </p:sp>
      <p:sp>
        <p:nvSpPr>
          <p:cNvPr id="4" name="Title 1">
            <a:extLst>
              <a:ext uri="{FF2B5EF4-FFF2-40B4-BE49-F238E27FC236}">
                <a16:creationId xmlns:a16="http://schemas.microsoft.com/office/drawing/2014/main" id="{D6F9F9C7-F797-4F47-9A2B-39397CE7BA04}"/>
              </a:ext>
            </a:extLst>
          </p:cNvPr>
          <p:cNvSpPr>
            <a:spLocks noGrp="1"/>
          </p:cNvSpPr>
          <p:nvPr>
            <p:ph type="title"/>
          </p:nvPr>
        </p:nvSpPr>
        <p:spPr>
          <a:xfrm>
            <a:off x="223838" y="314325"/>
            <a:ext cx="8691562" cy="590550"/>
          </a:xfrm>
        </p:spPr>
        <p:txBody>
          <a:bodyPr/>
          <a:lstStyle/>
          <a:p>
            <a:r>
              <a:rPr lang="en-US" dirty="0"/>
              <a:t>College Board updates: </a:t>
            </a:r>
          </a:p>
        </p:txBody>
      </p:sp>
      <p:sp>
        <p:nvSpPr>
          <p:cNvPr id="5" name="Content Placeholder 2">
            <a:extLst>
              <a:ext uri="{FF2B5EF4-FFF2-40B4-BE49-F238E27FC236}">
                <a16:creationId xmlns:a16="http://schemas.microsoft.com/office/drawing/2014/main" id="{81755908-3781-4E54-B245-B45D2D0BA7A7}"/>
              </a:ext>
            </a:extLst>
          </p:cNvPr>
          <p:cNvSpPr txBox="1">
            <a:spLocks/>
          </p:cNvSpPr>
          <p:nvPr/>
        </p:nvSpPr>
        <p:spPr>
          <a:xfrm>
            <a:off x="497295" y="1499808"/>
            <a:ext cx="8144647" cy="47609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Certain accommodation requests may require additional documentation (ex. a request for a human reader instead of MP3 audio)</a:t>
            </a:r>
          </a:p>
          <a:p>
            <a:r>
              <a:rPr lang="en-US" sz="2000" dirty="0"/>
              <a:t>Assistive Technology Compatible (ATC) form is used for students who use assistive technology related to visual disabilities</a:t>
            </a:r>
          </a:p>
          <a:p>
            <a:pPr lvl="1"/>
            <a:r>
              <a:rPr lang="en-US" sz="2000" dirty="0"/>
              <a:t>Works with JAWS, </a:t>
            </a:r>
            <a:r>
              <a:rPr lang="en-US" sz="2000" dirty="0" err="1"/>
              <a:t>NonVisual</a:t>
            </a:r>
            <a:r>
              <a:rPr lang="en-US" sz="2000" dirty="0"/>
              <a:t> Desktop Access (NVDA), and ZoomText</a:t>
            </a:r>
          </a:p>
          <a:p>
            <a:r>
              <a:rPr lang="en-US" sz="2000" dirty="0"/>
              <a:t>MP3 audio forms are available if a student needs an audio only version</a:t>
            </a:r>
          </a:p>
          <a:p>
            <a:pPr lvl="1"/>
            <a:endParaRPr lang="en-US" sz="1800" dirty="0"/>
          </a:p>
          <a:p>
            <a:r>
              <a:rPr lang="en-US" sz="2200" dirty="0"/>
              <a:t>There are state allowed accommodations (SAAs) and College Board approved (college reportable) accommodations</a:t>
            </a:r>
          </a:p>
          <a:p>
            <a:pPr lvl="2"/>
            <a:r>
              <a:rPr lang="en-US" sz="1800" dirty="0"/>
              <a:t>Many SAA and CR accommodations are the same, however SAAs should be used for a very limited number of students</a:t>
            </a:r>
          </a:p>
          <a:p>
            <a:pPr lvl="2"/>
            <a:r>
              <a:rPr lang="en-US" sz="1800" dirty="0"/>
              <a:t>Cannot change from SAA to CR after the fact</a:t>
            </a:r>
          </a:p>
          <a:p>
            <a:pPr lvl="2"/>
            <a:r>
              <a:rPr lang="en-US" sz="1800" dirty="0"/>
              <a:t>SAA’s are not college reportable</a:t>
            </a:r>
          </a:p>
          <a:p>
            <a:endParaRPr lang="en-US" sz="2000" dirty="0"/>
          </a:p>
          <a:p>
            <a:endParaRPr lang="en-US" sz="2000" dirty="0"/>
          </a:p>
          <a:p>
            <a:endParaRPr lang="en-US" sz="2000" dirty="0"/>
          </a:p>
        </p:txBody>
      </p:sp>
    </p:spTree>
    <p:extLst>
      <p:ext uri="{BB962C8B-B14F-4D97-AF65-F5344CB8AC3E}">
        <p14:creationId xmlns:p14="http://schemas.microsoft.com/office/powerpoint/2010/main" val="23517528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BD728-53D9-4BCA-8646-A2396BEAD5CE}"/>
              </a:ext>
            </a:extLst>
          </p:cNvPr>
          <p:cNvSpPr>
            <a:spLocks noGrp="1"/>
          </p:cNvSpPr>
          <p:nvPr>
            <p:ph type="title"/>
          </p:nvPr>
        </p:nvSpPr>
        <p:spPr/>
        <p:txBody>
          <a:bodyPr/>
          <a:lstStyle/>
          <a:p>
            <a:r>
              <a:rPr lang="en-US" dirty="0"/>
              <a:t>Presentation Accommodations</a:t>
            </a:r>
          </a:p>
        </p:txBody>
      </p:sp>
      <p:sp>
        <p:nvSpPr>
          <p:cNvPr id="3" name="Slide Number Placeholder 2">
            <a:extLst>
              <a:ext uri="{FF2B5EF4-FFF2-40B4-BE49-F238E27FC236}">
                <a16:creationId xmlns:a16="http://schemas.microsoft.com/office/drawing/2014/main" id="{1032D7CA-D0E0-4408-81C1-9CA406B0DE1F}"/>
              </a:ext>
            </a:extLst>
          </p:cNvPr>
          <p:cNvSpPr>
            <a:spLocks noGrp="1"/>
          </p:cNvSpPr>
          <p:nvPr>
            <p:ph type="sldNum" sz="quarter" idx="12"/>
          </p:nvPr>
        </p:nvSpPr>
        <p:spPr/>
        <p:txBody>
          <a:bodyPr/>
          <a:lstStyle/>
          <a:p>
            <a:fld id="{C479D5F6-EDCB-402A-AC08-4943A1820E8F}" type="slidenum">
              <a:rPr lang="en-US" smtClean="0"/>
              <a:pPr/>
              <a:t>29</a:t>
            </a:fld>
            <a:endParaRPr lang="en-US" dirty="0"/>
          </a:p>
        </p:txBody>
      </p:sp>
      <p:sp>
        <p:nvSpPr>
          <p:cNvPr id="8" name="TextBox 7">
            <a:extLst>
              <a:ext uri="{FF2B5EF4-FFF2-40B4-BE49-F238E27FC236}">
                <a16:creationId xmlns:a16="http://schemas.microsoft.com/office/drawing/2014/main" id="{6126B1EF-75F8-4F10-9059-D2C0DA807E95}"/>
              </a:ext>
            </a:extLst>
          </p:cNvPr>
          <p:cNvSpPr txBox="1"/>
          <p:nvPr/>
        </p:nvSpPr>
        <p:spPr>
          <a:xfrm>
            <a:off x="-5529" y="1547822"/>
            <a:ext cx="8920929" cy="2862322"/>
          </a:xfrm>
          <a:prstGeom prst="rect">
            <a:avLst/>
          </a:prstGeom>
          <a:noFill/>
        </p:spPr>
        <p:txBody>
          <a:bodyPr wrap="square">
            <a:spAutoFit/>
          </a:bodyPr>
          <a:lstStyle/>
          <a:p>
            <a:pPr rtl="0" fontAlgn="base">
              <a:spcBef>
                <a:spcPts val="1000"/>
              </a:spcBef>
              <a:spcAft>
                <a:spcPts val="0"/>
              </a:spcAft>
              <a:buFont typeface="Arial" panose="020B0604020202020204" pitchFamily="34" charset="0"/>
              <a:buChar char="•"/>
            </a:pPr>
            <a:r>
              <a:rPr lang="en-US" b="1" i="0" u="none" strike="noStrike" dirty="0">
                <a:solidFill>
                  <a:srgbClr val="0070C0"/>
                </a:solidFill>
                <a:effectLst/>
                <a:highlight>
                  <a:srgbClr val="FFFF00"/>
                </a:highlight>
                <a:latin typeface="Arial" panose="020B0604020202020204" pitchFamily="34" charset="0"/>
              </a:rPr>
              <a:t>Reader</a:t>
            </a:r>
            <a:endParaRPr lang="en-US" b="0" i="0" u="none" strike="noStrike" dirty="0">
              <a:solidFill>
                <a:srgbClr val="0070C0"/>
              </a:solidFill>
              <a:effectLst/>
              <a:latin typeface="Arial" panose="020B0604020202020204" pitchFamily="34" charset="0"/>
            </a:endParaRPr>
          </a:p>
          <a:p>
            <a:pPr marL="742950" lvl="1" indent="-285750" rtl="0" fontAlgn="base">
              <a:spcBef>
                <a:spcPts val="0"/>
              </a:spcBef>
              <a:spcAft>
                <a:spcPts val="0"/>
              </a:spcAft>
              <a:buFont typeface="Arial" panose="020B0604020202020204" pitchFamily="34" charset="0"/>
              <a:buChar char="•"/>
            </a:pPr>
            <a:r>
              <a:rPr lang="en-US" b="0" i="0" u="none" strike="noStrike" dirty="0">
                <a:solidFill>
                  <a:srgbClr val="404040"/>
                </a:solidFill>
                <a:effectLst/>
                <a:latin typeface="Arial" panose="020B0604020202020204" pitchFamily="34" charset="0"/>
              </a:rPr>
              <a:t>Staff reads test to student</a:t>
            </a:r>
            <a:endParaRPr lang="en-US" b="0" i="0" u="none" strike="noStrike" dirty="0">
              <a:solidFill>
                <a:srgbClr val="666666"/>
              </a:solidFill>
              <a:effectLst/>
              <a:latin typeface="Arial" panose="020B0604020202020204" pitchFamily="34" charset="0"/>
            </a:endParaRPr>
          </a:p>
          <a:p>
            <a:pPr marL="742950" lvl="1" indent="-285750" rtl="0" fontAlgn="base">
              <a:spcBef>
                <a:spcPts val="0"/>
              </a:spcBef>
              <a:spcAft>
                <a:spcPts val="0"/>
              </a:spcAft>
              <a:buFont typeface="Arial" panose="020B0604020202020204" pitchFamily="34" charset="0"/>
              <a:buChar char="•"/>
            </a:pPr>
            <a:r>
              <a:rPr lang="en-US" b="0" i="0" u="none" strike="noStrike" dirty="0">
                <a:solidFill>
                  <a:srgbClr val="404040"/>
                </a:solidFill>
                <a:effectLst/>
                <a:latin typeface="Arial" panose="020B0604020202020204" pitchFamily="34" charset="0"/>
              </a:rPr>
              <a:t>Individual (1:1) tester</a:t>
            </a:r>
            <a:endParaRPr lang="en-US" b="0" i="0" u="none" strike="noStrike" dirty="0">
              <a:solidFill>
                <a:srgbClr val="666666"/>
              </a:solidFill>
              <a:effectLst/>
              <a:latin typeface="Arial" panose="020B0604020202020204" pitchFamily="34" charset="0"/>
            </a:endParaRPr>
          </a:p>
          <a:p>
            <a:pPr marL="742950" lvl="1" indent="-285750" rtl="0" fontAlgn="base">
              <a:spcBef>
                <a:spcPts val="0"/>
              </a:spcBef>
              <a:spcAft>
                <a:spcPts val="0"/>
              </a:spcAft>
              <a:buFont typeface="Arial" panose="020B0604020202020204" pitchFamily="34" charset="0"/>
              <a:buChar char="•"/>
            </a:pPr>
            <a:r>
              <a:rPr lang="en-US" b="0" i="0" u="none" strike="noStrike" dirty="0">
                <a:solidFill>
                  <a:srgbClr val="404040"/>
                </a:solidFill>
                <a:effectLst/>
                <a:latin typeface="Arial" panose="020B0604020202020204" pitchFamily="34" charset="0"/>
              </a:rPr>
              <a:t>Automatic </a:t>
            </a:r>
            <a:r>
              <a:rPr lang="en-US" b="0" i="0" u="none" strike="noStrike" dirty="0">
                <a:solidFill>
                  <a:srgbClr val="404040"/>
                </a:solidFill>
                <a:effectLst/>
                <a:highlight>
                  <a:srgbClr val="FF00FF"/>
                </a:highlight>
                <a:latin typeface="Arial" panose="020B0604020202020204" pitchFamily="34" charset="0"/>
              </a:rPr>
              <a:t>50% extended time </a:t>
            </a:r>
            <a:r>
              <a:rPr lang="en-US" b="0" i="0" u="none" strike="noStrike" dirty="0">
                <a:solidFill>
                  <a:srgbClr val="404040"/>
                </a:solidFill>
                <a:effectLst/>
                <a:latin typeface="Arial" panose="020B0604020202020204" pitchFamily="34" charset="0"/>
              </a:rPr>
              <a:t>and extra breaks on all sections</a:t>
            </a:r>
            <a:endParaRPr lang="en-US" b="0" i="0" u="none" strike="noStrike" dirty="0">
              <a:solidFill>
                <a:srgbClr val="666666"/>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b="1" i="0" u="none" strike="noStrike" dirty="0">
                <a:solidFill>
                  <a:srgbClr val="404040"/>
                </a:solidFill>
                <a:effectLst/>
                <a:latin typeface="Arial" panose="020B0604020202020204" pitchFamily="34" charset="0"/>
              </a:rPr>
              <a:t>MP3 Audio</a:t>
            </a:r>
            <a:endParaRPr lang="en-US" b="0" i="0" u="none" strike="noStrike" dirty="0">
              <a:solidFill>
                <a:srgbClr val="666666"/>
              </a:solidFill>
              <a:effectLst/>
              <a:latin typeface="Arial" panose="020B0604020202020204" pitchFamily="34" charset="0"/>
            </a:endParaRPr>
          </a:p>
          <a:p>
            <a:pPr marL="742950" lvl="1" indent="-285750" rtl="0" fontAlgn="base">
              <a:spcBef>
                <a:spcPts val="0"/>
              </a:spcBef>
              <a:spcAft>
                <a:spcPts val="0"/>
              </a:spcAft>
              <a:buFont typeface="Arial" panose="020B0604020202020204" pitchFamily="34" charset="0"/>
              <a:buChar char="•"/>
            </a:pPr>
            <a:r>
              <a:rPr lang="en-US" b="0" i="0" u="none" strike="noStrike" dirty="0">
                <a:solidFill>
                  <a:srgbClr val="404040"/>
                </a:solidFill>
                <a:effectLst/>
                <a:latin typeface="Arial" panose="020B0604020202020204" pitchFamily="34" charset="0"/>
              </a:rPr>
              <a:t>Audio version of the test </a:t>
            </a:r>
            <a:r>
              <a:rPr lang="en-US" b="0" i="0" u="none" strike="noStrike" dirty="0">
                <a:solidFill>
                  <a:srgbClr val="000000"/>
                </a:solidFill>
                <a:effectLst/>
                <a:latin typeface="Nunito" panose="02000503000000000000" pitchFamily="2" charset="0"/>
              </a:rPr>
              <a:t>downloaded the morning of the test</a:t>
            </a:r>
            <a:endParaRPr lang="en-US" b="0" i="0" u="none" strike="noStrike" dirty="0">
              <a:solidFill>
                <a:srgbClr val="666666"/>
              </a:solidFill>
              <a:effectLst/>
              <a:latin typeface="Arial" panose="020B0604020202020204" pitchFamily="34" charset="0"/>
            </a:endParaRPr>
          </a:p>
          <a:p>
            <a:pPr marL="742950" lvl="1" indent="-285750" rtl="0" fontAlgn="base">
              <a:spcBef>
                <a:spcPts val="0"/>
              </a:spcBef>
              <a:spcAft>
                <a:spcPts val="0"/>
              </a:spcAft>
              <a:buFont typeface="Arial" panose="020B0604020202020204" pitchFamily="34" charset="0"/>
              <a:buChar char="•"/>
            </a:pPr>
            <a:r>
              <a:rPr lang="en-US" b="0" i="0" u="none" strike="noStrike" dirty="0">
                <a:solidFill>
                  <a:srgbClr val="404040"/>
                </a:solidFill>
                <a:effectLst/>
                <a:latin typeface="Arial" panose="020B0604020202020204" pitchFamily="34" charset="0"/>
              </a:rPr>
              <a:t>Automatic </a:t>
            </a:r>
            <a:r>
              <a:rPr lang="en-US" b="0" i="0" u="none" strike="noStrike" dirty="0">
                <a:solidFill>
                  <a:srgbClr val="404040"/>
                </a:solidFill>
                <a:effectLst/>
                <a:highlight>
                  <a:srgbClr val="FF00FF"/>
                </a:highlight>
                <a:latin typeface="Arial" panose="020B0604020202020204" pitchFamily="34" charset="0"/>
              </a:rPr>
              <a:t>100% extended time</a:t>
            </a:r>
            <a:r>
              <a:rPr lang="en-US" b="0" i="0" u="none" strike="noStrike" dirty="0">
                <a:solidFill>
                  <a:srgbClr val="404040"/>
                </a:solidFill>
                <a:effectLst/>
                <a:latin typeface="Arial" panose="020B0604020202020204" pitchFamily="34" charset="0"/>
              </a:rPr>
              <a:t>, extra breaks on all section</a:t>
            </a:r>
            <a:endParaRPr lang="en-US" b="0" i="0" u="none" strike="noStrike" dirty="0">
              <a:solidFill>
                <a:srgbClr val="666666"/>
              </a:solidFill>
              <a:effectLst/>
              <a:latin typeface="Arial" panose="020B0604020202020204" pitchFamily="34" charset="0"/>
            </a:endParaRPr>
          </a:p>
          <a:p>
            <a:pPr marL="742950" lvl="1" indent="-285750" rtl="0" fontAlgn="base">
              <a:spcBef>
                <a:spcPts val="0"/>
              </a:spcBef>
              <a:spcAft>
                <a:spcPts val="0"/>
              </a:spcAft>
              <a:buFont typeface="Arial" panose="020B0604020202020204" pitchFamily="34" charset="0"/>
              <a:buChar char="•"/>
            </a:pPr>
            <a:r>
              <a:rPr lang="en-US" b="0" i="0" u="none" strike="noStrike" dirty="0">
                <a:solidFill>
                  <a:srgbClr val="404040"/>
                </a:solidFill>
                <a:effectLst/>
                <a:latin typeface="Arial" panose="020B0604020202020204" pitchFamily="34" charset="0"/>
              </a:rPr>
              <a:t>Additional time for section 2 (writing &amp; language)</a:t>
            </a:r>
            <a:endParaRPr lang="en-US" b="0" i="0" u="none" strike="noStrike" dirty="0">
              <a:solidFill>
                <a:srgbClr val="666666"/>
              </a:solidFill>
              <a:effectLst/>
              <a:latin typeface="Arial" panose="020B0604020202020204" pitchFamily="34" charset="0"/>
            </a:endParaRPr>
          </a:p>
          <a:p>
            <a:br>
              <a:rPr lang="en-US" b="0" dirty="0">
                <a:effectLst/>
              </a:rPr>
            </a:br>
            <a:endParaRPr lang="en-US" dirty="0"/>
          </a:p>
        </p:txBody>
      </p:sp>
    </p:spTree>
    <p:extLst>
      <p:ext uri="{BB962C8B-B14F-4D97-AF65-F5344CB8AC3E}">
        <p14:creationId xmlns:p14="http://schemas.microsoft.com/office/powerpoint/2010/main" val="2965380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br>
              <a:rPr lang="en-US" dirty="0"/>
            </a:br>
            <a:r>
              <a:rPr lang="en-US" dirty="0"/>
              <a:t>Official State Training</a:t>
            </a:r>
            <a:br>
              <a:rPr lang="en-US" dirty="0"/>
            </a:br>
            <a:endParaRPr lang="en-US" dirty="0"/>
          </a:p>
        </p:txBody>
      </p:sp>
    </p:spTree>
    <p:extLst>
      <p:ext uri="{BB962C8B-B14F-4D97-AF65-F5344CB8AC3E}">
        <p14:creationId xmlns:p14="http://schemas.microsoft.com/office/powerpoint/2010/main" val="16792108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D9ECF-2C14-4A94-8CD3-9BCAE468A5F0}"/>
              </a:ext>
            </a:extLst>
          </p:cNvPr>
          <p:cNvSpPr>
            <a:spLocks noGrp="1"/>
          </p:cNvSpPr>
          <p:nvPr>
            <p:ph type="title"/>
          </p:nvPr>
        </p:nvSpPr>
        <p:spPr/>
        <p:txBody>
          <a:bodyPr/>
          <a:lstStyle/>
          <a:p>
            <a:r>
              <a:rPr lang="en-US" dirty="0"/>
              <a:t>Test Timing To Consider</a:t>
            </a:r>
          </a:p>
        </p:txBody>
      </p:sp>
      <p:sp>
        <p:nvSpPr>
          <p:cNvPr id="3" name="Slide Number Placeholder 2">
            <a:extLst>
              <a:ext uri="{FF2B5EF4-FFF2-40B4-BE49-F238E27FC236}">
                <a16:creationId xmlns:a16="http://schemas.microsoft.com/office/drawing/2014/main" id="{0BFBB6B7-0AF6-4231-918D-A5BD918E3487}"/>
              </a:ext>
            </a:extLst>
          </p:cNvPr>
          <p:cNvSpPr>
            <a:spLocks noGrp="1"/>
          </p:cNvSpPr>
          <p:nvPr>
            <p:ph type="sldNum" sz="quarter" idx="12"/>
          </p:nvPr>
        </p:nvSpPr>
        <p:spPr/>
        <p:txBody>
          <a:bodyPr/>
          <a:lstStyle/>
          <a:p>
            <a:fld id="{C479D5F6-EDCB-402A-AC08-4943A1820E8F}" type="slidenum">
              <a:rPr lang="en-US" smtClean="0"/>
              <a:pPr/>
              <a:t>30</a:t>
            </a:fld>
            <a:endParaRPr lang="en-US" dirty="0"/>
          </a:p>
        </p:txBody>
      </p:sp>
      <p:graphicFrame>
        <p:nvGraphicFramePr>
          <p:cNvPr id="4" name="Table 4">
            <a:extLst>
              <a:ext uri="{FF2B5EF4-FFF2-40B4-BE49-F238E27FC236}">
                <a16:creationId xmlns:a16="http://schemas.microsoft.com/office/drawing/2014/main" id="{079B333D-9004-41EE-B765-6B456545D9DA}"/>
              </a:ext>
            </a:extLst>
          </p:cNvPr>
          <p:cNvGraphicFramePr>
            <a:graphicFrameLocks noGrp="1"/>
          </p:cNvGraphicFramePr>
          <p:nvPr>
            <p:extLst>
              <p:ext uri="{D42A27DB-BD31-4B8C-83A1-F6EECF244321}">
                <p14:modId xmlns:p14="http://schemas.microsoft.com/office/powerpoint/2010/main" val="2797368266"/>
              </p:ext>
            </p:extLst>
          </p:nvPr>
        </p:nvGraphicFramePr>
        <p:xfrm>
          <a:off x="552405" y="1644736"/>
          <a:ext cx="8033660" cy="3568527"/>
        </p:xfrm>
        <a:graphic>
          <a:graphicData uri="http://schemas.openxmlformats.org/drawingml/2006/table">
            <a:tbl>
              <a:tblPr firstRow="1" bandRow="1">
                <a:tableStyleId>{5C22544A-7EE6-4342-B048-85BDC9FD1C3A}</a:tableStyleId>
              </a:tblPr>
              <a:tblGrid>
                <a:gridCol w="1606732">
                  <a:extLst>
                    <a:ext uri="{9D8B030D-6E8A-4147-A177-3AD203B41FA5}">
                      <a16:colId xmlns:a16="http://schemas.microsoft.com/office/drawing/2014/main" val="4104394236"/>
                    </a:ext>
                  </a:extLst>
                </a:gridCol>
                <a:gridCol w="1606732">
                  <a:extLst>
                    <a:ext uri="{9D8B030D-6E8A-4147-A177-3AD203B41FA5}">
                      <a16:colId xmlns:a16="http://schemas.microsoft.com/office/drawing/2014/main" val="2951120150"/>
                    </a:ext>
                  </a:extLst>
                </a:gridCol>
                <a:gridCol w="1606732">
                  <a:extLst>
                    <a:ext uri="{9D8B030D-6E8A-4147-A177-3AD203B41FA5}">
                      <a16:colId xmlns:a16="http://schemas.microsoft.com/office/drawing/2014/main" val="1625311359"/>
                    </a:ext>
                  </a:extLst>
                </a:gridCol>
                <a:gridCol w="1606732">
                  <a:extLst>
                    <a:ext uri="{9D8B030D-6E8A-4147-A177-3AD203B41FA5}">
                      <a16:colId xmlns:a16="http://schemas.microsoft.com/office/drawing/2014/main" val="673394979"/>
                    </a:ext>
                  </a:extLst>
                </a:gridCol>
                <a:gridCol w="1606732">
                  <a:extLst>
                    <a:ext uri="{9D8B030D-6E8A-4147-A177-3AD203B41FA5}">
                      <a16:colId xmlns:a16="http://schemas.microsoft.com/office/drawing/2014/main" val="2223954811"/>
                    </a:ext>
                  </a:extLst>
                </a:gridCol>
              </a:tblGrid>
              <a:tr h="1211376">
                <a:tc>
                  <a:txBody>
                    <a:bodyPr/>
                    <a:lstStyle/>
                    <a:p>
                      <a:pPr algn="ctr"/>
                      <a:endParaRPr lang="en-US" dirty="0"/>
                    </a:p>
                  </a:txBody>
                  <a:tcPr/>
                </a:tc>
                <a:tc>
                  <a:txBody>
                    <a:bodyPr/>
                    <a:lstStyle/>
                    <a:p>
                      <a:pPr algn="ctr"/>
                      <a:r>
                        <a:rPr lang="en-US" dirty="0"/>
                        <a:t>PSAT 9</a:t>
                      </a:r>
                    </a:p>
                    <a:p>
                      <a:pPr algn="ctr"/>
                      <a:r>
                        <a:rPr lang="en-US" dirty="0"/>
                        <a:t>(Add 10 min. for breaks)</a:t>
                      </a:r>
                    </a:p>
                  </a:txBody>
                  <a:tcPr/>
                </a:tc>
                <a:tc>
                  <a:txBody>
                    <a:bodyPr/>
                    <a:lstStyle/>
                    <a:p>
                      <a:pPr algn="ctr"/>
                      <a:r>
                        <a:rPr lang="en-US" dirty="0"/>
                        <a:t>PSAT 10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(Add 10 min. for breaks)</a:t>
                      </a:r>
                    </a:p>
                    <a:p>
                      <a:pPr algn="ctr"/>
                      <a:endParaRPr lang="en-US" dirty="0"/>
                    </a:p>
                  </a:txBody>
                  <a:tcPr/>
                </a:tc>
                <a:tc>
                  <a:txBody>
                    <a:bodyPr/>
                    <a:lstStyle/>
                    <a:p>
                      <a:pPr algn="ctr"/>
                      <a:r>
                        <a:rPr lang="en-US" dirty="0"/>
                        <a:t>SAT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(Add 15 min. for breaks)</a:t>
                      </a:r>
                    </a:p>
                    <a:p>
                      <a:pPr algn="ctr"/>
                      <a:endParaRPr lang="en-US" dirty="0"/>
                    </a:p>
                  </a:txBody>
                  <a:tcPr/>
                </a:tc>
                <a:tc>
                  <a:txBody>
                    <a:bodyPr/>
                    <a:lstStyle/>
                    <a:p>
                      <a:pPr algn="ctr"/>
                      <a:r>
                        <a:rPr lang="en-US" dirty="0"/>
                        <a:t>SAT w/Essay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(Add 32 min. for breaks/ admin tasks)</a:t>
                      </a:r>
                    </a:p>
                    <a:p>
                      <a:pPr algn="ctr"/>
                      <a:endParaRPr lang="en-US" dirty="0"/>
                    </a:p>
                  </a:txBody>
                  <a:tcPr/>
                </a:tc>
                <a:extLst>
                  <a:ext uri="{0D108BD9-81ED-4DB2-BD59-A6C34878D82A}">
                    <a16:rowId xmlns:a16="http://schemas.microsoft.com/office/drawing/2014/main" val="895668664"/>
                  </a:ext>
                </a:extLst>
              </a:tr>
              <a:tr h="701829">
                <a:tc>
                  <a:txBody>
                    <a:bodyPr/>
                    <a:lstStyle/>
                    <a:p>
                      <a:pPr algn="ctr"/>
                      <a:r>
                        <a:rPr lang="en-US" dirty="0"/>
                        <a:t>Standard</a:t>
                      </a:r>
                    </a:p>
                  </a:txBody>
                  <a:tcPr/>
                </a:tc>
                <a:tc>
                  <a:txBody>
                    <a:bodyPr/>
                    <a:lstStyle/>
                    <a:p>
                      <a:pPr algn="ctr"/>
                      <a:r>
                        <a:rPr lang="en-US" dirty="0"/>
                        <a:t>2:25</a:t>
                      </a:r>
                    </a:p>
                  </a:txBody>
                  <a:tcPr/>
                </a:tc>
                <a:tc>
                  <a:txBody>
                    <a:bodyPr/>
                    <a:lstStyle/>
                    <a:p>
                      <a:pPr algn="ctr"/>
                      <a:r>
                        <a:rPr lang="en-US" dirty="0"/>
                        <a:t>2:45</a:t>
                      </a:r>
                    </a:p>
                  </a:txBody>
                  <a:tcPr/>
                </a:tc>
                <a:tc>
                  <a:txBody>
                    <a:bodyPr/>
                    <a:lstStyle/>
                    <a:p>
                      <a:pPr algn="ctr"/>
                      <a:r>
                        <a:rPr lang="en-US" dirty="0"/>
                        <a:t>3:15</a:t>
                      </a:r>
                    </a:p>
                  </a:txBody>
                  <a:tcPr/>
                </a:tc>
                <a:tc>
                  <a:txBody>
                    <a:bodyPr/>
                    <a:lstStyle/>
                    <a:p>
                      <a:pPr algn="ctr"/>
                      <a:r>
                        <a:rPr lang="en-US" dirty="0"/>
                        <a:t>3:50</a:t>
                      </a:r>
                    </a:p>
                  </a:txBody>
                  <a:tcPr/>
                </a:tc>
                <a:extLst>
                  <a:ext uri="{0D108BD9-81ED-4DB2-BD59-A6C34878D82A}">
                    <a16:rowId xmlns:a16="http://schemas.microsoft.com/office/drawing/2014/main" val="440165966"/>
                  </a:ext>
                </a:extLst>
              </a:tr>
              <a:tr h="701829">
                <a:tc>
                  <a:txBody>
                    <a:bodyPr/>
                    <a:lstStyle/>
                    <a:p>
                      <a:pPr algn="ctr"/>
                      <a:r>
                        <a:rPr lang="en-US" dirty="0"/>
                        <a:t>50% ET</a:t>
                      </a:r>
                    </a:p>
                  </a:txBody>
                  <a:tcPr/>
                </a:tc>
                <a:tc>
                  <a:txBody>
                    <a:bodyPr/>
                    <a:lstStyle/>
                    <a:p>
                      <a:pPr algn="ctr"/>
                      <a:r>
                        <a:rPr lang="en-US" dirty="0"/>
                        <a:t>3:38</a:t>
                      </a:r>
                    </a:p>
                  </a:txBody>
                  <a:tcPr/>
                </a:tc>
                <a:tc>
                  <a:txBody>
                    <a:bodyPr/>
                    <a:lstStyle/>
                    <a:p>
                      <a:pPr algn="ctr"/>
                      <a:r>
                        <a:rPr lang="en-US" dirty="0"/>
                        <a:t>4:09</a:t>
                      </a:r>
                    </a:p>
                  </a:txBody>
                  <a:tcPr/>
                </a:tc>
                <a:tc>
                  <a:txBody>
                    <a:bodyPr/>
                    <a:lstStyle/>
                    <a:p>
                      <a:pPr algn="ctr"/>
                      <a:r>
                        <a:rPr lang="en-US" dirty="0"/>
                        <a:t>4:30</a:t>
                      </a:r>
                    </a:p>
                  </a:txBody>
                  <a:tcPr/>
                </a:tc>
                <a:tc>
                  <a:txBody>
                    <a:bodyPr/>
                    <a:lstStyle/>
                    <a:p>
                      <a:pPr algn="ctr"/>
                      <a:r>
                        <a:rPr lang="en-US" dirty="0"/>
                        <a:t>5:45</a:t>
                      </a:r>
                    </a:p>
                  </a:txBody>
                  <a:tcPr/>
                </a:tc>
                <a:extLst>
                  <a:ext uri="{0D108BD9-81ED-4DB2-BD59-A6C34878D82A}">
                    <a16:rowId xmlns:a16="http://schemas.microsoft.com/office/drawing/2014/main" val="724659308"/>
                  </a:ext>
                </a:extLst>
              </a:tr>
              <a:tr h="701829">
                <a:tc>
                  <a:txBody>
                    <a:bodyPr/>
                    <a:lstStyle/>
                    <a:p>
                      <a:pPr algn="ctr"/>
                      <a:r>
                        <a:rPr lang="en-US" dirty="0"/>
                        <a:t>100% ET</a:t>
                      </a:r>
                    </a:p>
                  </a:txBody>
                  <a:tcPr/>
                </a:tc>
                <a:tc>
                  <a:txBody>
                    <a:bodyPr/>
                    <a:lstStyle/>
                    <a:p>
                      <a:pPr algn="ctr"/>
                      <a:r>
                        <a:rPr lang="en-US" dirty="0"/>
                        <a:t>4:50</a:t>
                      </a:r>
                    </a:p>
                  </a:txBody>
                  <a:tcPr/>
                </a:tc>
                <a:tc>
                  <a:txBody>
                    <a:bodyPr/>
                    <a:lstStyle/>
                    <a:p>
                      <a:pPr algn="ctr"/>
                      <a:r>
                        <a:rPr lang="en-US" dirty="0"/>
                        <a:t>5:30</a:t>
                      </a:r>
                    </a:p>
                  </a:txBody>
                  <a:tcPr/>
                </a:tc>
                <a:tc>
                  <a:txBody>
                    <a:bodyPr/>
                    <a:lstStyle/>
                    <a:p>
                      <a:pPr algn="ctr"/>
                      <a:r>
                        <a:rPr lang="en-US" dirty="0"/>
                        <a:t>6:00</a:t>
                      </a:r>
                    </a:p>
                  </a:txBody>
                  <a:tcPr/>
                </a:tc>
                <a:tc>
                  <a:txBody>
                    <a:bodyPr/>
                    <a:lstStyle/>
                    <a:p>
                      <a:pPr algn="ctr"/>
                      <a:r>
                        <a:rPr lang="en-US" dirty="0"/>
                        <a:t>7:40</a:t>
                      </a:r>
                    </a:p>
                  </a:txBody>
                  <a:tcPr/>
                </a:tc>
                <a:extLst>
                  <a:ext uri="{0D108BD9-81ED-4DB2-BD59-A6C34878D82A}">
                    <a16:rowId xmlns:a16="http://schemas.microsoft.com/office/drawing/2014/main" val="3383044428"/>
                  </a:ext>
                </a:extLst>
              </a:tr>
            </a:tbl>
          </a:graphicData>
        </a:graphic>
      </p:graphicFrame>
      <p:sp>
        <p:nvSpPr>
          <p:cNvPr id="5" name="TextBox 4">
            <a:extLst>
              <a:ext uri="{FF2B5EF4-FFF2-40B4-BE49-F238E27FC236}">
                <a16:creationId xmlns:a16="http://schemas.microsoft.com/office/drawing/2014/main" id="{55F9DE61-6508-4B94-A287-DE1D1EEDD815}"/>
              </a:ext>
            </a:extLst>
          </p:cNvPr>
          <p:cNvSpPr txBox="1"/>
          <p:nvPr/>
        </p:nvSpPr>
        <p:spPr>
          <a:xfrm>
            <a:off x="1071154" y="5473337"/>
            <a:ext cx="5969726" cy="830997"/>
          </a:xfrm>
          <a:prstGeom prst="rect">
            <a:avLst/>
          </a:prstGeom>
          <a:noFill/>
        </p:spPr>
        <p:txBody>
          <a:bodyPr wrap="square" rtlCol="0">
            <a:spAutoFit/>
          </a:bodyPr>
          <a:lstStyle/>
          <a:p>
            <a:pPr algn="ctr"/>
            <a:r>
              <a:rPr lang="en-US" sz="2400" dirty="0">
                <a:solidFill>
                  <a:srgbClr val="FF0000"/>
                </a:solidFill>
              </a:rPr>
              <a:t>** Students are required to sit out the entire time, even if they finish early!**</a:t>
            </a:r>
          </a:p>
        </p:txBody>
      </p:sp>
    </p:spTree>
    <p:extLst>
      <p:ext uri="{BB962C8B-B14F-4D97-AF65-F5344CB8AC3E}">
        <p14:creationId xmlns:p14="http://schemas.microsoft.com/office/powerpoint/2010/main" val="13295461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Wrap-Up and Final Points</a:t>
            </a:r>
            <a:br>
              <a:rPr lang="en-US" dirty="0"/>
            </a:br>
            <a:endParaRPr lang="en-US" dirty="0"/>
          </a:p>
        </p:txBody>
      </p:sp>
    </p:spTree>
    <p:extLst>
      <p:ext uri="{BB962C8B-B14F-4D97-AF65-F5344CB8AC3E}">
        <p14:creationId xmlns:p14="http://schemas.microsoft.com/office/powerpoint/2010/main" val="23253702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4A98999-26BC-4574-BCBC-06D82A6E78A6}"/>
              </a:ext>
            </a:extLst>
          </p:cNvPr>
          <p:cNvSpPr>
            <a:spLocks noGrp="1"/>
          </p:cNvSpPr>
          <p:nvPr>
            <p:ph type="sldNum" sz="quarter" idx="12"/>
          </p:nvPr>
        </p:nvSpPr>
        <p:spPr/>
        <p:txBody>
          <a:bodyPr/>
          <a:lstStyle/>
          <a:p>
            <a:fld id="{C479D5F6-EDCB-402A-AC08-4943A1820E8F}" type="slidenum">
              <a:rPr lang="en-US" smtClean="0"/>
              <a:pPr/>
              <a:t>32</a:t>
            </a:fld>
            <a:endParaRPr lang="en-US" dirty="0"/>
          </a:p>
        </p:txBody>
      </p:sp>
      <p:sp>
        <p:nvSpPr>
          <p:cNvPr id="4" name="Title 2">
            <a:extLst>
              <a:ext uri="{FF2B5EF4-FFF2-40B4-BE49-F238E27FC236}">
                <a16:creationId xmlns:a16="http://schemas.microsoft.com/office/drawing/2014/main" id="{81CA89CC-22E0-4215-8409-8E9EC8BDA003}"/>
              </a:ext>
            </a:extLst>
          </p:cNvPr>
          <p:cNvSpPr>
            <a:spLocks noGrp="1"/>
          </p:cNvSpPr>
          <p:nvPr>
            <p:ph type="title"/>
          </p:nvPr>
        </p:nvSpPr>
        <p:spPr>
          <a:xfrm>
            <a:off x="223838" y="314325"/>
            <a:ext cx="8691562" cy="590550"/>
          </a:xfrm>
        </p:spPr>
        <p:txBody>
          <a:bodyPr/>
          <a:lstStyle/>
          <a:p>
            <a:r>
              <a:rPr lang="en-US" dirty="0"/>
              <a:t>Final Points</a:t>
            </a:r>
          </a:p>
        </p:txBody>
      </p:sp>
      <p:sp>
        <p:nvSpPr>
          <p:cNvPr id="5" name="Content Placeholder 1">
            <a:extLst>
              <a:ext uri="{FF2B5EF4-FFF2-40B4-BE49-F238E27FC236}">
                <a16:creationId xmlns:a16="http://schemas.microsoft.com/office/drawing/2014/main" id="{46104514-47B6-48FF-877F-FF956738C058}"/>
              </a:ext>
            </a:extLst>
          </p:cNvPr>
          <p:cNvSpPr txBox="1">
            <a:spLocks/>
          </p:cNvSpPr>
          <p:nvPr/>
        </p:nvSpPr>
        <p:spPr>
          <a:xfrm>
            <a:off x="395898" y="1265730"/>
            <a:ext cx="8066171" cy="43265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0000"/>
                </a:solidFill>
              </a:rPr>
              <a:t>More is not necessarily better</a:t>
            </a:r>
          </a:p>
          <a:p>
            <a:r>
              <a:rPr lang="en-US" dirty="0">
                <a:solidFill>
                  <a:srgbClr val="000000"/>
                </a:solidFill>
              </a:rPr>
              <a:t>Not all accommodations benefit all students</a:t>
            </a:r>
          </a:p>
          <a:p>
            <a:r>
              <a:rPr lang="en-US" dirty="0">
                <a:solidFill>
                  <a:srgbClr val="000000"/>
                </a:solidFill>
              </a:rPr>
              <a:t>Extended time is often over assigned</a:t>
            </a:r>
          </a:p>
          <a:p>
            <a:r>
              <a:rPr lang="en-US" dirty="0">
                <a:solidFill>
                  <a:srgbClr val="000000"/>
                </a:solidFill>
              </a:rPr>
              <a:t>Accommodations </a:t>
            </a:r>
            <a:r>
              <a:rPr lang="en-US" i="1" u="sng" dirty="0">
                <a:solidFill>
                  <a:srgbClr val="000000"/>
                </a:solidFill>
              </a:rPr>
              <a:t>will not</a:t>
            </a:r>
            <a:r>
              <a:rPr lang="en-US" dirty="0">
                <a:solidFill>
                  <a:srgbClr val="000000"/>
                </a:solidFill>
              </a:rPr>
              <a:t> provide benefit if the student does not use them during instruction on a </a:t>
            </a:r>
            <a:r>
              <a:rPr lang="en-US" i="1" u="sng" dirty="0">
                <a:solidFill>
                  <a:srgbClr val="000000"/>
                </a:solidFill>
              </a:rPr>
              <a:t>regular</a:t>
            </a:r>
            <a:r>
              <a:rPr lang="en-US" dirty="0">
                <a:solidFill>
                  <a:srgbClr val="000000"/>
                </a:solidFill>
              </a:rPr>
              <a:t> basis</a:t>
            </a:r>
          </a:p>
          <a:p>
            <a:pPr lvl="1"/>
            <a:r>
              <a:rPr lang="en-US" dirty="0">
                <a:solidFill>
                  <a:srgbClr val="000000"/>
                </a:solidFill>
              </a:rPr>
              <a:t>Is the student using STT consistently and regularly for instruction and classroom assessment? </a:t>
            </a:r>
          </a:p>
          <a:p>
            <a:r>
              <a:rPr lang="en-US" dirty="0">
                <a:solidFill>
                  <a:srgbClr val="000000"/>
                </a:solidFill>
              </a:rPr>
              <a:t>If an assessment accommodation (which by definition cannot violate the construct) is in the IEP and is an allowable accommodation, the student must be offered the accommodation</a:t>
            </a:r>
          </a:p>
        </p:txBody>
      </p:sp>
    </p:spTree>
    <p:extLst>
      <p:ext uri="{BB962C8B-B14F-4D97-AF65-F5344CB8AC3E}">
        <p14:creationId xmlns:p14="http://schemas.microsoft.com/office/powerpoint/2010/main" val="3089913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5657850"/>
            <a:ext cx="9141619" cy="3429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4" y="4213306"/>
            <a:ext cx="7406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B4D0E555-16F6-44D0-BF56-AF5FF5BDE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defTabSz="685800"/>
            <a:endParaRPr lang="en-US" sz="1350">
              <a:solidFill>
                <a:srgbClr val="FFFFFF"/>
              </a:solidFill>
              <a:latin typeface="Speak Pro" panose="020F0502020204030204"/>
            </a:endParaRPr>
          </a:p>
        </p:txBody>
      </p:sp>
      <p:sp>
        <p:nvSpPr>
          <p:cNvPr id="16" name="Rectangle 15">
            <a:extLst>
              <a:ext uri="{FF2B5EF4-FFF2-40B4-BE49-F238E27FC236}">
                <a16:creationId xmlns:a16="http://schemas.microsoft.com/office/drawing/2014/main" id="{8117041D-1A7B-4ECA-AB68-3CFDB6726B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65" y="857250"/>
            <a:ext cx="3480986" cy="5143500"/>
          </a:xfrm>
          <a:prstGeom prst="rect">
            <a:avLst/>
          </a:prstGeom>
          <a:solidFill>
            <a:srgbClr val="24275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E23D238-3CEE-423A-9FDB-88E2B721EC42}"/>
              </a:ext>
            </a:extLst>
          </p:cNvPr>
          <p:cNvSpPr>
            <a:spLocks noGrp="1"/>
          </p:cNvSpPr>
          <p:nvPr>
            <p:ph type="title"/>
          </p:nvPr>
        </p:nvSpPr>
        <p:spPr>
          <a:xfrm>
            <a:off x="326902" y="1337311"/>
            <a:ext cx="2744435" cy="2147024"/>
          </a:xfrm>
        </p:spPr>
        <p:txBody>
          <a:bodyPr vert="horz" lIns="68580" tIns="34290" rIns="68580" bIns="34290" rtlCol="0" anchor="b">
            <a:normAutofit/>
          </a:bodyPr>
          <a:lstStyle/>
          <a:p>
            <a:r>
              <a:rPr lang="en-US" sz="3300">
                <a:solidFill>
                  <a:srgbClr val="FFFFFF"/>
                </a:solidFill>
              </a:rPr>
              <a:t>Testing Calendar</a:t>
            </a:r>
          </a:p>
        </p:txBody>
      </p:sp>
      <p:cxnSp>
        <p:nvCxnSpPr>
          <p:cNvPr id="18" name="Straight Connector 17">
            <a:extLst>
              <a:ext uri="{FF2B5EF4-FFF2-40B4-BE49-F238E27FC236}">
                <a16:creationId xmlns:a16="http://schemas.microsoft.com/office/drawing/2014/main" id="{ABCD2462-4C1E-401A-AC2D-F799A138B2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0389" y="3604987"/>
            <a:ext cx="25374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22B6ED7-E38D-481A-9832-D8121500BD56}"/>
              </a:ext>
            </a:extLst>
          </p:cNvPr>
          <p:cNvSpPr txBox="1"/>
          <p:nvPr/>
        </p:nvSpPr>
        <p:spPr>
          <a:xfrm>
            <a:off x="587828" y="3839935"/>
            <a:ext cx="2046515" cy="1131079"/>
          </a:xfrm>
          <a:prstGeom prst="rect">
            <a:avLst/>
          </a:prstGeom>
          <a:noFill/>
        </p:spPr>
        <p:txBody>
          <a:bodyPr wrap="square" rtlCol="0">
            <a:spAutoFit/>
          </a:bodyPr>
          <a:lstStyle/>
          <a:p>
            <a:pPr defTabSz="685800"/>
            <a:r>
              <a:rPr lang="en-US" sz="1350" dirty="0">
                <a:solidFill>
                  <a:srgbClr val="FFFFFF"/>
                </a:solidFill>
                <a:latin typeface="Speak Pro" panose="020F0502020204030204"/>
              </a:rPr>
              <a:t>Found in General Testing &amp; Blended tab in Assessments website</a:t>
            </a:r>
          </a:p>
          <a:p>
            <a:pPr defTabSz="685800"/>
            <a:r>
              <a:rPr lang="en-US" sz="1350" dirty="0">
                <a:solidFill>
                  <a:srgbClr val="FFFFFF"/>
                </a:solidFill>
                <a:latin typeface="Speak Pro" panose="020F0502020204030204"/>
              </a:rPr>
              <a:t>https://cok12assessments.weebly.com/</a:t>
            </a:r>
          </a:p>
        </p:txBody>
      </p:sp>
      <p:sp>
        <p:nvSpPr>
          <p:cNvPr id="8" name="Star: 5 Points 7">
            <a:extLst>
              <a:ext uri="{FF2B5EF4-FFF2-40B4-BE49-F238E27FC236}">
                <a16:creationId xmlns:a16="http://schemas.microsoft.com/office/drawing/2014/main" id="{0DB9C60E-92C8-4747-B35C-CF6DE3BDE3BE}"/>
              </a:ext>
            </a:extLst>
          </p:cNvPr>
          <p:cNvSpPr/>
          <p:nvPr/>
        </p:nvSpPr>
        <p:spPr>
          <a:xfrm>
            <a:off x="4073543" y="4024463"/>
            <a:ext cx="227198" cy="1888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Speak Pro" panose="020F0502020204030204"/>
            </a:endParaRPr>
          </a:p>
        </p:txBody>
      </p:sp>
      <p:sp>
        <p:nvSpPr>
          <p:cNvPr id="9" name="Star: 5 Points 8">
            <a:extLst>
              <a:ext uri="{FF2B5EF4-FFF2-40B4-BE49-F238E27FC236}">
                <a16:creationId xmlns:a16="http://schemas.microsoft.com/office/drawing/2014/main" id="{548CF638-490B-4366-96B0-B051B50599E7}"/>
              </a:ext>
            </a:extLst>
          </p:cNvPr>
          <p:cNvSpPr/>
          <p:nvPr/>
        </p:nvSpPr>
        <p:spPr>
          <a:xfrm>
            <a:off x="4095505" y="3510567"/>
            <a:ext cx="227198" cy="1888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Speak Pro" panose="020F0502020204030204"/>
            </a:endParaRPr>
          </a:p>
        </p:txBody>
      </p:sp>
      <p:sp>
        <p:nvSpPr>
          <p:cNvPr id="11" name="Star: 5 Points 10">
            <a:extLst>
              <a:ext uri="{FF2B5EF4-FFF2-40B4-BE49-F238E27FC236}">
                <a16:creationId xmlns:a16="http://schemas.microsoft.com/office/drawing/2014/main" id="{FB419DB1-91DC-47D0-8460-2933C86A1403}"/>
              </a:ext>
            </a:extLst>
          </p:cNvPr>
          <p:cNvSpPr/>
          <p:nvPr/>
        </p:nvSpPr>
        <p:spPr>
          <a:xfrm>
            <a:off x="4095505" y="3032128"/>
            <a:ext cx="227198" cy="1888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Speak Pro" panose="020F0502020204030204"/>
            </a:endParaRPr>
          </a:p>
        </p:txBody>
      </p:sp>
      <p:sp>
        <p:nvSpPr>
          <p:cNvPr id="20" name="Star: 5 Points 19">
            <a:extLst>
              <a:ext uri="{FF2B5EF4-FFF2-40B4-BE49-F238E27FC236}">
                <a16:creationId xmlns:a16="http://schemas.microsoft.com/office/drawing/2014/main" id="{A5F242DB-EC68-4565-B81D-5CB8A4C5E8D0}"/>
              </a:ext>
            </a:extLst>
          </p:cNvPr>
          <p:cNvSpPr/>
          <p:nvPr/>
        </p:nvSpPr>
        <p:spPr>
          <a:xfrm>
            <a:off x="4095504" y="5134749"/>
            <a:ext cx="227198" cy="1888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Speak Pro" panose="020F0502020204030204"/>
            </a:endParaRPr>
          </a:p>
        </p:txBody>
      </p:sp>
      <p:sp>
        <p:nvSpPr>
          <p:cNvPr id="22" name="Star: 5 Points 21">
            <a:extLst>
              <a:ext uri="{FF2B5EF4-FFF2-40B4-BE49-F238E27FC236}">
                <a16:creationId xmlns:a16="http://schemas.microsoft.com/office/drawing/2014/main" id="{B33F5EAA-1299-4131-9818-6C980C6903F5}"/>
              </a:ext>
            </a:extLst>
          </p:cNvPr>
          <p:cNvSpPr/>
          <p:nvPr/>
        </p:nvSpPr>
        <p:spPr>
          <a:xfrm>
            <a:off x="4095505" y="4611648"/>
            <a:ext cx="227198" cy="1888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Speak Pro" panose="020F0502020204030204"/>
            </a:endParaRPr>
          </a:p>
        </p:txBody>
      </p:sp>
      <p:sp>
        <p:nvSpPr>
          <p:cNvPr id="24" name="Star: 5 Points 23">
            <a:extLst>
              <a:ext uri="{FF2B5EF4-FFF2-40B4-BE49-F238E27FC236}">
                <a16:creationId xmlns:a16="http://schemas.microsoft.com/office/drawing/2014/main" id="{B5BD1430-55C8-4494-BDBB-8E7A7D843145}"/>
              </a:ext>
            </a:extLst>
          </p:cNvPr>
          <p:cNvSpPr/>
          <p:nvPr/>
        </p:nvSpPr>
        <p:spPr>
          <a:xfrm>
            <a:off x="4095504" y="5495305"/>
            <a:ext cx="227198" cy="1888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Speak Pro" panose="020F0502020204030204"/>
            </a:endParaRPr>
          </a:p>
        </p:txBody>
      </p:sp>
      <p:sp>
        <p:nvSpPr>
          <p:cNvPr id="26" name="Star: 5 Points 25">
            <a:extLst>
              <a:ext uri="{FF2B5EF4-FFF2-40B4-BE49-F238E27FC236}">
                <a16:creationId xmlns:a16="http://schemas.microsoft.com/office/drawing/2014/main" id="{7B1660A5-2C8B-48F4-98DD-BC4DF210B483}"/>
              </a:ext>
            </a:extLst>
          </p:cNvPr>
          <p:cNvSpPr/>
          <p:nvPr/>
        </p:nvSpPr>
        <p:spPr>
          <a:xfrm>
            <a:off x="612334" y="5371017"/>
            <a:ext cx="227198" cy="1888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Speak Pro" panose="020F0502020204030204"/>
            </a:endParaRPr>
          </a:p>
        </p:txBody>
      </p:sp>
      <p:sp>
        <p:nvSpPr>
          <p:cNvPr id="27" name="TextBox 26">
            <a:extLst>
              <a:ext uri="{FF2B5EF4-FFF2-40B4-BE49-F238E27FC236}">
                <a16:creationId xmlns:a16="http://schemas.microsoft.com/office/drawing/2014/main" id="{D190394F-8188-42F8-B6E6-77027CFBA30E}"/>
              </a:ext>
            </a:extLst>
          </p:cNvPr>
          <p:cNvSpPr txBox="1"/>
          <p:nvPr/>
        </p:nvSpPr>
        <p:spPr>
          <a:xfrm>
            <a:off x="841865" y="5323588"/>
            <a:ext cx="1792478" cy="507831"/>
          </a:xfrm>
          <a:prstGeom prst="rect">
            <a:avLst/>
          </a:prstGeom>
          <a:noFill/>
        </p:spPr>
        <p:txBody>
          <a:bodyPr wrap="square" rtlCol="0">
            <a:spAutoFit/>
          </a:bodyPr>
          <a:lstStyle/>
          <a:p>
            <a:pPr defTabSz="685800"/>
            <a:r>
              <a:rPr lang="en-US" sz="1350" dirty="0">
                <a:solidFill>
                  <a:srgbClr val="FFFFFF"/>
                </a:solidFill>
                <a:latin typeface="Speak Pro" panose="020F0502020204030204"/>
              </a:rPr>
              <a:t>= requires accommodations</a:t>
            </a:r>
          </a:p>
        </p:txBody>
      </p:sp>
      <p:pic>
        <p:nvPicPr>
          <p:cNvPr id="4" name="Picture 3">
            <a:extLst>
              <a:ext uri="{FF2B5EF4-FFF2-40B4-BE49-F238E27FC236}">
                <a16:creationId xmlns:a16="http://schemas.microsoft.com/office/drawing/2014/main" id="{7A9499B7-3634-4BC3-921E-6070ECFBF147}"/>
              </a:ext>
            </a:extLst>
          </p:cNvPr>
          <p:cNvPicPr>
            <a:picLocks noChangeAspect="1"/>
          </p:cNvPicPr>
          <p:nvPr/>
        </p:nvPicPr>
        <p:blipFill>
          <a:blip r:embed="rId2"/>
          <a:stretch>
            <a:fillRect/>
          </a:stretch>
        </p:blipFill>
        <p:spPr>
          <a:xfrm>
            <a:off x="4384183" y="959275"/>
            <a:ext cx="4329428" cy="4869655"/>
          </a:xfrm>
          <a:prstGeom prst="rect">
            <a:avLst/>
          </a:prstGeom>
        </p:spPr>
      </p:pic>
      <p:pic>
        <p:nvPicPr>
          <p:cNvPr id="5" name="Picture 4">
            <a:extLst>
              <a:ext uri="{FF2B5EF4-FFF2-40B4-BE49-F238E27FC236}">
                <a16:creationId xmlns:a16="http://schemas.microsoft.com/office/drawing/2014/main" id="{9768028C-D1FF-4FE0-A902-0625890D9F69}"/>
              </a:ext>
            </a:extLst>
          </p:cNvPr>
          <p:cNvPicPr>
            <a:picLocks noChangeAspect="1"/>
          </p:cNvPicPr>
          <p:nvPr/>
        </p:nvPicPr>
        <p:blipFill>
          <a:blip r:embed="rId3"/>
          <a:stretch>
            <a:fillRect/>
          </a:stretch>
        </p:blipFill>
        <p:spPr>
          <a:xfrm>
            <a:off x="4385088" y="952083"/>
            <a:ext cx="4390003" cy="4906474"/>
          </a:xfrm>
          <a:prstGeom prst="rect">
            <a:avLst/>
          </a:prstGeom>
        </p:spPr>
      </p:pic>
    </p:spTree>
    <p:extLst>
      <p:ext uri="{BB962C8B-B14F-4D97-AF65-F5344CB8AC3E}">
        <p14:creationId xmlns:p14="http://schemas.microsoft.com/office/powerpoint/2010/main" val="4381711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98036D-1355-4F43-BC68-9D700C28B585}"/>
              </a:ext>
            </a:extLst>
          </p:cNvPr>
          <p:cNvSpPr>
            <a:spLocks noGrp="1"/>
          </p:cNvSpPr>
          <p:nvPr>
            <p:ph type="title"/>
          </p:nvPr>
        </p:nvSpPr>
        <p:spPr>
          <a:xfrm>
            <a:off x="822960" y="286603"/>
            <a:ext cx="7543800" cy="1450757"/>
          </a:xfrm>
        </p:spPr>
        <p:txBody>
          <a:bodyPr>
            <a:normAutofit/>
          </a:bodyPr>
          <a:lstStyle/>
          <a:p>
            <a:r>
              <a:rPr lang="en-US" dirty="0"/>
              <a:t>Accommodation Verification Process</a:t>
            </a:r>
          </a:p>
        </p:txBody>
      </p:sp>
      <p:cxnSp>
        <p:nvCxnSpPr>
          <p:cNvPr id="11" name="Straight Connector 10">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897380"/>
            <a:ext cx="74752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800B7ECE-BE90-96B5-34A7-08E68A13832D}"/>
              </a:ext>
            </a:extLst>
          </p:cNvPr>
          <p:cNvGraphicFramePr>
            <a:graphicFrameLocks noGrp="1"/>
          </p:cNvGraphicFramePr>
          <p:nvPr>
            <p:ph idx="1"/>
            <p:extLst>
              <p:ext uri="{D42A27DB-BD31-4B8C-83A1-F6EECF244321}">
                <p14:modId xmlns:p14="http://schemas.microsoft.com/office/powerpoint/2010/main" val="613754406"/>
              </p:ext>
            </p:extLst>
          </p:nvPr>
        </p:nvGraphicFramePr>
        <p:xfrm>
          <a:off x="822722" y="2098515"/>
          <a:ext cx="75438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00396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64BBAA4-C62B-4146-B49F-FE4CC4655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6B54CC-F47F-4DAC-A1DB-85015C45D1A4}"/>
              </a:ext>
            </a:extLst>
          </p:cNvPr>
          <p:cNvSpPr>
            <a:spLocks noGrp="1"/>
          </p:cNvSpPr>
          <p:nvPr>
            <p:ph type="title"/>
          </p:nvPr>
        </p:nvSpPr>
        <p:spPr>
          <a:xfrm>
            <a:off x="659183" y="643468"/>
            <a:ext cx="2383385" cy="1674180"/>
          </a:xfrm>
        </p:spPr>
        <p:txBody>
          <a:bodyPr>
            <a:normAutofit/>
          </a:bodyPr>
          <a:lstStyle/>
          <a:p>
            <a:r>
              <a:rPr lang="en-US" sz="3500"/>
              <a:t>Important Dates</a:t>
            </a:r>
          </a:p>
        </p:txBody>
      </p:sp>
      <p:cxnSp>
        <p:nvCxnSpPr>
          <p:cNvPr id="11" name="Straight Connector 10">
            <a:extLst>
              <a:ext uri="{FF2B5EF4-FFF2-40B4-BE49-F238E27FC236}">
                <a16:creationId xmlns:a16="http://schemas.microsoft.com/office/drawing/2014/main" id="{EEB57AA8-F021-480C-A9E2-F899133136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623" y="2478513"/>
            <a:ext cx="219456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901C6DC-FFAA-459A-BFB0-B926EC462DAA}"/>
              </a:ext>
            </a:extLst>
          </p:cNvPr>
          <p:cNvSpPr>
            <a:spLocks noGrp="1"/>
          </p:cNvSpPr>
          <p:nvPr>
            <p:ph idx="1"/>
          </p:nvPr>
        </p:nvSpPr>
        <p:spPr>
          <a:xfrm>
            <a:off x="643548" y="2639380"/>
            <a:ext cx="2403786" cy="3229714"/>
          </a:xfrm>
        </p:spPr>
        <p:txBody>
          <a:bodyPr>
            <a:normAutofit lnSpcReduction="10000"/>
          </a:bodyPr>
          <a:lstStyle/>
          <a:p>
            <a:pPr>
              <a:lnSpc>
                <a:spcPct val="100000"/>
              </a:lnSpc>
            </a:pPr>
            <a:r>
              <a:rPr lang="en-US" sz="1200" dirty="0"/>
              <a:t>Sept. – Nov. – Update accommodations as you hold IEP meetings, High school staff should also submit to College Board</a:t>
            </a:r>
          </a:p>
          <a:p>
            <a:pPr>
              <a:lnSpc>
                <a:spcPct val="100000"/>
              </a:lnSpc>
            </a:pPr>
            <a:r>
              <a:rPr lang="en-US" sz="1200" dirty="0"/>
              <a:t>Nov. 18 – ACCESS UAR’s due to Melissa</a:t>
            </a:r>
          </a:p>
          <a:p>
            <a:pPr>
              <a:lnSpc>
                <a:spcPct val="100000"/>
              </a:lnSpc>
            </a:pPr>
            <a:r>
              <a:rPr lang="en-US" sz="1200" dirty="0"/>
              <a:t>Dec. 2 – All CMAS UAR’s due to Melissa</a:t>
            </a:r>
          </a:p>
          <a:p>
            <a:pPr>
              <a:lnSpc>
                <a:spcPct val="100000"/>
              </a:lnSpc>
            </a:pPr>
            <a:r>
              <a:rPr lang="en-US" sz="1200" dirty="0"/>
              <a:t>Feb. 15 – CMAS UAR’s for new enrollees due to Melissa</a:t>
            </a:r>
          </a:p>
          <a:p>
            <a:pPr>
              <a:lnSpc>
                <a:spcPct val="100000"/>
              </a:lnSpc>
            </a:pPr>
            <a:r>
              <a:rPr lang="en-US" sz="1200" dirty="0"/>
              <a:t>Jan. 31 – All new high school enrollees must have College Board accommodations submitted and new enrollee accommodations updated in College Board</a:t>
            </a:r>
          </a:p>
        </p:txBody>
      </p:sp>
      <p:sp>
        <p:nvSpPr>
          <p:cNvPr id="13" name="Rectangle 12">
            <a:extLst>
              <a:ext uri="{FF2B5EF4-FFF2-40B4-BE49-F238E27FC236}">
                <a16:creationId xmlns:a16="http://schemas.microsoft.com/office/drawing/2014/main" id="{6BF36B24-6632-4516-9692-731462896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Table 4">
            <a:extLst>
              <a:ext uri="{FF2B5EF4-FFF2-40B4-BE49-F238E27FC236}">
                <a16:creationId xmlns:a16="http://schemas.microsoft.com/office/drawing/2014/main" id="{00252B08-5C81-4021-AEA0-2C58963416DB}"/>
              </a:ext>
            </a:extLst>
          </p:cNvPr>
          <p:cNvGraphicFramePr>
            <a:graphicFrameLocks noGrp="1"/>
          </p:cNvGraphicFramePr>
          <p:nvPr>
            <p:extLst>
              <p:ext uri="{D42A27DB-BD31-4B8C-83A1-F6EECF244321}">
                <p14:modId xmlns:p14="http://schemas.microsoft.com/office/powerpoint/2010/main" val="659549409"/>
              </p:ext>
            </p:extLst>
          </p:nvPr>
        </p:nvGraphicFramePr>
        <p:xfrm>
          <a:off x="3508573" y="2035093"/>
          <a:ext cx="5169422" cy="3253774"/>
        </p:xfrm>
        <a:graphic>
          <a:graphicData uri="http://schemas.openxmlformats.org/drawingml/2006/table">
            <a:tbl>
              <a:tblPr firstRow="1" bandRow="1">
                <a:tableStyleId>{16D9F66E-5EB9-4882-86FB-DCBF35E3C3E4}</a:tableStyleId>
              </a:tblPr>
              <a:tblGrid>
                <a:gridCol w="1424323">
                  <a:extLst>
                    <a:ext uri="{9D8B030D-6E8A-4147-A177-3AD203B41FA5}">
                      <a16:colId xmlns:a16="http://schemas.microsoft.com/office/drawing/2014/main" val="1794623015"/>
                    </a:ext>
                  </a:extLst>
                </a:gridCol>
                <a:gridCol w="1146497">
                  <a:extLst>
                    <a:ext uri="{9D8B030D-6E8A-4147-A177-3AD203B41FA5}">
                      <a16:colId xmlns:a16="http://schemas.microsoft.com/office/drawing/2014/main" val="985411576"/>
                    </a:ext>
                  </a:extLst>
                </a:gridCol>
                <a:gridCol w="1581758">
                  <a:extLst>
                    <a:ext uri="{9D8B030D-6E8A-4147-A177-3AD203B41FA5}">
                      <a16:colId xmlns:a16="http://schemas.microsoft.com/office/drawing/2014/main" val="1989667322"/>
                    </a:ext>
                  </a:extLst>
                </a:gridCol>
                <a:gridCol w="1016844">
                  <a:extLst>
                    <a:ext uri="{9D8B030D-6E8A-4147-A177-3AD203B41FA5}">
                      <a16:colId xmlns:a16="http://schemas.microsoft.com/office/drawing/2014/main" val="2947777231"/>
                    </a:ext>
                  </a:extLst>
                </a:gridCol>
              </a:tblGrid>
              <a:tr h="1093524">
                <a:tc>
                  <a:txBody>
                    <a:bodyPr/>
                    <a:lstStyle/>
                    <a:p>
                      <a:pPr algn="ctr"/>
                      <a:endParaRPr lang="en-US" sz="1400" dirty="0"/>
                    </a:p>
                  </a:txBody>
                  <a:tcPr marL="66678" marR="66678" marT="33339" marB="33339"/>
                </a:tc>
                <a:tc>
                  <a:txBody>
                    <a:bodyPr/>
                    <a:lstStyle/>
                    <a:p>
                      <a:pPr algn="ctr"/>
                      <a:r>
                        <a:rPr lang="en-US" sz="1400" dirty="0"/>
                        <a:t>Round 1 – Initial submissions</a:t>
                      </a:r>
                    </a:p>
                  </a:txBody>
                  <a:tcPr marL="66678" marR="66678" marT="33339" marB="33339"/>
                </a:tc>
                <a:tc>
                  <a:txBody>
                    <a:bodyPr/>
                    <a:lstStyle/>
                    <a:p>
                      <a:pPr algn="ctr"/>
                      <a:r>
                        <a:rPr lang="en-US" sz="1400" dirty="0"/>
                        <a:t>Round 2- Later meetings/changes in 1</a:t>
                      </a:r>
                      <a:r>
                        <a:rPr lang="en-US" sz="1400" baseline="30000" dirty="0"/>
                        <a:t>st</a:t>
                      </a:r>
                      <a:r>
                        <a:rPr lang="en-US" sz="1400" dirty="0"/>
                        <a:t> semester</a:t>
                      </a:r>
                    </a:p>
                  </a:txBody>
                  <a:tcPr marL="66678" marR="66678" marT="33339" marB="33339"/>
                </a:tc>
                <a:tc>
                  <a:txBody>
                    <a:bodyPr/>
                    <a:lstStyle/>
                    <a:p>
                      <a:pPr algn="ctr"/>
                      <a:r>
                        <a:rPr lang="en-US" sz="1400"/>
                        <a:t>Round 3- new enrollees and plan changes</a:t>
                      </a:r>
                    </a:p>
                  </a:txBody>
                  <a:tcPr marL="66678" marR="66678" marT="33339" marB="33339"/>
                </a:tc>
                <a:extLst>
                  <a:ext uri="{0D108BD9-81ED-4DB2-BD59-A6C34878D82A}">
                    <a16:rowId xmlns:a16="http://schemas.microsoft.com/office/drawing/2014/main" val="2162182692"/>
                  </a:ext>
                </a:extLst>
              </a:tr>
              <a:tr h="893490">
                <a:tc>
                  <a:txBody>
                    <a:bodyPr/>
                    <a:lstStyle/>
                    <a:p>
                      <a:pPr algn="ctr"/>
                      <a:r>
                        <a:rPr lang="en-US" sz="1400" dirty="0"/>
                        <a:t>Enrich data pulled and entered in TN by Melissa</a:t>
                      </a:r>
                    </a:p>
                  </a:txBody>
                  <a:tcPr marL="66678" marR="66678" marT="33339" marB="33339"/>
                </a:tc>
                <a:tc>
                  <a:txBody>
                    <a:bodyPr/>
                    <a:lstStyle/>
                    <a:p>
                      <a:pPr algn="ctr"/>
                      <a:r>
                        <a:rPr lang="en-US" sz="1400"/>
                        <a:t>Oct. 21</a:t>
                      </a:r>
                    </a:p>
                  </a:txBody>
                  <a:tcPr marL="66678" marR="66678" marT="33339" marB="33339"/>
                </a:tc>
                <a:tc>
                  <a:txBody>
                    <a:bodyPr/>
                    <a:lstStyle/>
                    <a:p>
                      <a:pPr algn="ctr"/>
                      <a:r>
                        <a:rPr lang="en-US" sz="1400" dirty="0"/>
                        <a:t>Dec. 2</a:t>
                      </a:r>
                    </a:p>
                  </a:txBody>
                  <a:tcPr marL="66678" marR="66678" marT="33339" marB="33339"/>
                </a:tc>
                <a:tc>
                  <a:txBody>
                    <a:bodyPr/>
                    <a:lstStyle/>
                    <a:p>
                      <a:pPr algn="ctr"/>
                      <a:r>
                        <a:rPr lang="en-US" sz="1400"/>
                        <a:t>Jan. 23</a:t>
                      </a:r>
                    </a:p>
                  </a:txBody>
                  <a:tcPr marL="66678" marR="66678" marT="33339" marB="33339"/>
                </a:tc>
                <a:extLst>
                  <a:ext uri="{0D108BD9-81ED-4DB2-BD59-A6C34878D82A}">
                    <a16:rowId xmlns:a16="http://schemas.microsoft.com/office/drawing/2014/main" val="3231213506"/>
                  </a:ext>
                </a:extLst>
              </a:tr>
              <a:tr h="693455">
                <a:tc>
                  <a:txBody>
                    <a:bodyPr/>
                    <a:lstStyle/>
                    <a:p>
                      <a:pPr algn="ctr"/>
                      <a:r>
                        <a:rPr lang="en-US" sz="1400" dirty="0"/>
                        <a:t>Accommodation Verification Window</a:t>
                      </a:r>
                    </a:p>
                  </a:txBody>
                  <a:tcPr marL="66678" marR="66678" marT="33339" marB="33339"/>
                </a:tc>
                <a:tc>
                  <a:txBody>
                    <a:bodyPr/>
                    <a:lstStyle/>
                    <a:p>
                      <a:pPr algn="ctr"/>
                      <a:r>
                        <a:rPr lang="en-US" sz="1400"/>
                        <a:t>Oct. 26-28</a:t>
                      </a:r>
                    </a:p>
                  </a:txBody>
                  <a:tcPr marL="66678" marR="66678" marT="33339" marB="33339"/>
                </a:tc>
                <a:tc>
                  <a:txBody>
                    <a:bodyPr/>
                    <a:lstStyle/>
                    <a:p>
                      <a:pPr algn="ctr"/>
                      <a:r>
                        <a:rPr lang="en-US" sz="1400" dirty="0"/>
                        <a:t>Dec. 7-13</a:t>
                      </a:r>
                    </a:p>
                  </a:txBody>
                  <a:tcPr marL="66678" marR="66678" marT="33339" marB="33339"/>
                </a:tc>
                <a:tc>
                  <a:txBody>
                    <a:bodyPr/>
                    <a:lstStyle/>
                    <a:p>
                      <a:pPr algn="ctr"/>
                      <a:r>
                        <a:rPr lang="en-US" sz="1400" dirty="0"/>
                        <a:t>Jan. 25-27</a:t>
                      </a:r>
                    </a:p>
                  </a:txBody>
                  <a:tcPr marL="66678" marR="66678" marT="33339" marB="33339"/>
                </a:tc>
                <a:extLst>
                  <a:ext uri="{0D108BD9-81ED-4DB2-BD59-A6C34878D82A}">
                    <a16:rowId xmlns:a16="http://schemas.microsoft.com/office/drawing/2014/main" val="3758777128"/>
                  </a:ext>
                </a:extLst>
              </a:tr>
              <a:tr h="493420">
                <a:tc>
                  <a:txBody>
                    <a:bodyPr/>
                    <a:lstStyle/>
                    <a:p>
                      <a:pPr algn="ctr"/>
                      <a:r>
                        <a:rPr lang="en-US" sz="1400"/>
                        <a:t>Final Cleanup</a:t>
                      </a:r>
                    </a:p>
                  </a:txBody>
                  <a:tcPr marL="66678" marR="66678" marT="33339" marB="33339"/>
                </a:tc>
                <a:tc>
                  <a:txBody>
                    <a:bodyPr/>
                    <a:lstStyle/>
                    <a:p>
                      <a:pPr algn="ctr"/>
                      <a:r>
                        <a:rPr lang="en-US" sz="1400"/>
                        <a:t>Oct. 31 - Nov. 1</a:t>
                      </a:r>
                    </a:p>
                  </a:txBody>
                  <a:tcPr marL="66678" marR="66678" marT="33339" marB="33339"/>
                </a:tc>
                <a:tc>
                  <a:txBody>
                    <a:bodyPr/>
                    <a:lstStyle/>
                    <a:p>
                      <a:pPr algn="ctr"/>
                      <a:r>
                        <a:rPr lang="en-US" sz="1400"/>
                        <a:t>Dec. 14-15</a:t>
                      </a:r>
                    </a:p>
                  </a:txBody>
                  <a:tcPr marL="66678" marR="66678" marT="33339" marB="33339"/>
                </a:tc>
                <a:tc>
                  <a:txBody>
                    <a:bodyPr/>
                    <a:lstStyle/>
                    <a:p>
                      <a:pPr algn="ctr"/>
                      <a:r>
                        <a:rPr lang="en-US" sz="1400" dirty="0"/>
                        <a:t>Jan 30-31</a:t>
                      </a:r>
                    </a:p>
                  </a:txBody>
                  <a:tcPr marL="66678" marR="66678" marT="33339" marB="33339"/>
                </a:tc>
                <a:extLst>
                  <a:ext uri="{0D108BD9-81ED-4DB2-BD59-A6C34878D82A}">
                    <a16:rowId xmlns:a16="http://schemas.microsoft.com/office/drawing/2014/main" val="1447594919"/>
                  </a:ext>
                </a:extLst>
              </a:tr>
            </a:tbl>
          </a:graphicData>
        </a:graphic>
      </p:graphicFrame>
    </p:spTree>
    <p:extLst>
      <p:ext uri="{BB962C8B-B14F-4D97-AF65-F5344CB8AC3E}">
        <p14:creationId xmlns:p14="http://schemas.microsoft.com/office/powerpoint/2010/main" val="26540609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5657850"/>
            <a:ext cx="9141619" cy="3429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4" y="4213306"/>
            <a:ext cx="7406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6482F060-A4AF-4E0B-B364-7C6BA4A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65" y="857250"/>
            <a:ext cx="3480986" cy="51435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73999AD-63E4-4D35-98A9-5AF11896865E}"/>
              </a:ext>
            </a:extLst>
          </p:cNvPr>
          <p:cNvSpPr>
            <a:spLocks noGrp="1"/>
          </p:cNvSpPr>
          <p:nvPr>
            <p:ph type="title"/>
          </p:nvPr>
        </p:nvSpPr>
        <p:spPr>
          <a:xfrm>
            <a:off x="363610" y="1337311"/>
            <a:ext cx="2744435" cy="2137739"/>
          </a:xfrm>
        </p:spPr>
        <p:txBody>
          <a:bodyPr vert="horz" lIns="68580" tIns="34290" rIns="68580" bIns="34290" rtlCol="0" anchor="b">
            <a:normAutofit/>
          </a:bodyPr>
          <a:lstStyle/>
          <a:p>
            <a:r>
              <a:rPr lang="en-US" sz="4050">
                <a:solidFill>
                  <a:srgbClr val="FFFFFF"/>
                </a:solidFill>
              </a:rPr>
              <a:t>Assessments Website Deep-Dive</a:t>
            </a:r>
          </a:p>
        </p:txBody>
      </p:sp>
      <p:cxnSp>
        <p:nvCxnSpPr>
          <p:cNvPr id="16" name="Straight Connector 15">
            <a:extLst>
              <a:ext uri="{FF2B5EF4-FFF2-40B4-BE49-F238E27FC236}">
                <a16:creationId xmlns:a16="http://schemas.microsoft.com/office/drawing/2014/main" id="{B9EB6DAA-2F0C-43D5-A577-15D5D2C4E3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098" y="3595701"/>
            <a:ext cx="25374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screenshot of a cell phone&#10;&#10;Description automatically generated">
            <a:extLst>
              <a:ext uri="{FF2B5EF4-FFF2-40B4-BE49-F238E27FC236}">
                <a16:creationId xmlns:a16="http://schemas.microsoft.com/office/drawing/2014/main" id="{EA9F9DAA-843D-461C-9F6D-760220CE4432}"/>
              </a:ext>
            </a:extLst>
          </p:cNvPr>
          <p:cNvPicPr>
            <a:picLocks noGrp="1" noChangeAspect="1"/>
          </p:cNvPicPr>
          <p:nvPr>
            <p:ph idx="1"/>
          </p:nvPr>
        </p:nvPicPr>
        <p:blipFill rotWithShape="1">
          <a:blip r:embed="rId2"/>
          <a:srcRect l="17081"/>
          <a:stretch/>
        </p:blipFill>
        <p:spPr>
          <a:xfrm>
            <a:off x="3476322" y="857257"/>
            <a:ext cx="5667667" cy="5143493"/>
          </a:xfrm>
          <a:prstGeom prst="rect">
            <a:avLst/>
          </a:prstGeom>
        </p:spPr>
      </p:pic>
    </p:spTree>
    <p:extLst>
      <p:ext uri="{BB962C8B-B14F-4D97-AF65-F5344CB8AC3E}">
        <p14:creationId xmlns:p14="http://schemas.microsoft.com/office/powerpoint/2010/main" val="3469992950"/>
      </p:ext>
    </p:extLst>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E18C0-0326-4C30-83E6-841FDAFDE6D2}"/>
              </a:ext>
            </a:extLst>
          </p:cNvPr>
          <p:cNvSpPr>
            <a:spLocks noGrp="1"/>
          </p:cNvSpPr>
          <p:nvPr>
            <p:ph type="title"/>
          </p:nvPr>
        </p:nvSpPr>
        <p:spPr/>
        <p:txBody>
          <a:bodyPr/>
          <a:lstStyle/>
          <a:p>
            <a:r>
              <a:rPr lang="en-US" dirty="0"/>
              <a:t>College Board Submission Process Tasks for HS Staff</a:t>
            </a:r>
          </a:p>
        </p:txBody>
      </p:sp>
      <p:sp>
        <p:nvSpPr>
          <p:cNvPr id="3" name="Slide Number Placeholder 2">
            <a:extLst>
              <a:ext uri="{FF2B5EF4-FFF2-40B4-BE49-F238E27FC236}">
                <a16:creationId xmlns:a16="http://schemas.microsoft.com/office/drawing/2014/main" id="{3B8E7EC1-B299-4C4C-9C32-7831D4C0D67B}"/>
              </a:ext>
            </a:extLst>
          </p:cNvPr>
          <p:cNvSpPr>
            <a:spLocks noGrp="1"/>
          </p:cNvSpPr>
          <p:nvPr>
            <p:ph type="sldNum" sz="quarter" idx="12"/>
          </p:nvPr>
        </p:nvSpPr>
        <p:spPr/>
        <p:txBody>
          <a:bodyPr/>
          <a:lstStyle/>
          <a:p>
            <a:fld id="{C479D5F6-EDCB-402A-AC08-4943A1820E8F}" type="slidenum">
              <a:rPr lang="en-US" smtClean="0"/>
              <a:pPr/>
              <a:t>37</a:t>
            </a:fld>
            <a:endParaRPr lang="en-US" dirty="0"/>
          </a:p>
        </p:txBody>
      </p:sp>
      <p:sp>
        <p:nvSpPr>
          <p:cNvPr id="4" name="Content Placeholder 2">
            <a:extLst>
              <a:ext uri="{FF2B5EF4-FFF2-40B4-BE49-F238E27FC236}">
                <a16:creationId xmlns:a16="http://schemas.microsoft.com/office/drawing/2014/main" id="{819F8CCF-1DBF-46DC-BB14-3F2E429B3CB4}"/>
              </a:ext>
            </a:extLst>
          </p:cNvPr>
          <p:cNvSpPr txBox="1">
            <a:spLocks/>
          </p:cNvSpPr>
          <p:nvPr/>
        </p:nvSpPr>
        <p:spPr>
          <a:xfrm>
            <a:off x="497295" y="1499808"/>
            <a:ext cx="8144647" cy="47609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AutoNum type="arabicPeriod"/>
            </a:pPr>
            <a:r>
              <a:rPr lang="en-US" sz="2000" dirty="0"/>
              <a:t>Get SSD access – form is in Assessments website – complete and email to Melissa</a:t>
            </a:r>
          </a:p>
          <a:p>
            <a:pPr marL="342900" indent="-342900">
              <a:buAutoNum type="arabicPeriod"/>
            </a:pPr>
            <a:r>
              <a:rPr lang="en-US" sz="2000" dirty="0"/>
              <a:t>Look through all of your students in SSD. Figure out if accommodations need corrections or if a student is missing.</a:t>
            </a:r>
          </a:p>
          <a:p>
            <a:pPr marL="342900" indent="-342900">
              <a:buAutoNum type="arabicPeriod"/>
            </a:pPr>
            <a:r>
              <a:rPr lang="en-US" sz="2000" dirty="0"/>
              <a:t>Submit information for new student or transfer from previous school</a:t>
            </a:r>
          </a:p>
          <a:p>
            <a:pPr marL="342900" indent="-342900">
              <a:buAutoNum type="arabicPeriod"/>
            </a:pPr>
            <a:r>
              <a:rPr lang="en-US" sz="2000" dirty="0"/>
              <a:t>Check on approvals every few weeks to see if more documentation is needed</a:t>
            </a:r>
            <a:endParaRPr lang="en-US" sz="1800" dirty="0"/>
          </a:p>
          <a:p>
            <a:endParaRPr lang="en-US" sz="2000" dirty="0"/>
          </a:p>
          <a:p>
            <a:endParaRPr lang="en-US" sz="2000" dirty="0"/>
          </a:p>
          <a:p>
            <a:endParaRPr lang="en-US" sz="2000" dirty="0"/>
          </a:p>
        </p:txBody>
      </p:sp>
    </p:spTree>
    <p:extLst>
      <p:ext uri="{BB962C8B-B14F-4D97-AF65-F5344CB8AC3E}">
        <p14:creationId xmlns:p14="http://schemas.microsoft.com/office/powerpoint/2010/main" val="21280579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944865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State Training Information</a:t>
            </a:r>
          </a:p>
        </p:txBody>
      </p:sp>
      <p:sp>
        <p:nvSpPr>
          <p:cNvPr id="2" name="Content Placeholder 1"/>
          <p:cNvSpPr>
            <a:spLocks noGrp="1"/>
          </p:cNvSpPr>
          <p:nvPr>
            <p:ph idx="4294967295"/>
          </p:nvPr>
        </p:nvSpPr>
        <p:spPr>
          <a:xfrm>
            <a:off x="492802" y="1414645"/>
            <a:ext cx="7886700" cy="5037138"/>
          </a:xfrm>
        </p:spPr>
        <p:txBody>
          <a:bodyPr/>
          <a:lstStyle/>
          <a:p>
            <a:r>
              <a:rPr lang="en-US" dirty="0"/>
              <a:t>Invest an hour viewing the official recording of the accommodations training for more details</a:t>
            </a:r>
          </a:p>
          <a:p>
            <a:pPr marL="0" indent="0">
              <a:buNone/>
            </a:pPr>
            <a:r>
              <a:rPr lang="en-US" dirty="0">
                <a:hlinkClick r:id="rId2"/>
              </a:rPr>
              <a:t>https://www.cde.state.co.us/assessment/training-accommodations</a:t>
            </a:r>
            <a:r>
              <a:rPr lang="en-US" dirty="0"/>
              <a:t> - access the link from this PPT loaded in the Assessments website under Special Services</a:t>
            </a:r>
          </a:p>
          <a:p>
            <a:pPr marL="0" indent="0">
              <a:buNone/>
            </a:pPr>
            <a:endParaRPr lang="en-US" dirty="0"/>
          </a:p>
          <a:p>
            <a:endParaRPr lang="en-US" dirty="0"/>
          </a:p>
        </p:txBody>
      </p:sp>
      <p:pic>
        <p:nvPicPr>
          <p:cNvPr id="5" name="Picture 4">
            <a:extLst>
              <a:ext uri="{FF2B5EF4-FFF2-40B4-BE49-F238E27FC236}">
                <a16:creationId xmlns:a16="http://schemas.microsoft.com/office/drawing/2014/main" id="{DEF5C327-E3BC-4FB7-BDFD-B9AE8D6B3225}"/>
              </a:ext>
            </a:extLst>
          </p:cNvPr>
          <p:cNvPicPr>
            <a:picLocks noChangeAspect="1"/>
          </p:cNvPicPr>
          <p:nvPr/>
        </p:nvPicPr>
        <p:blipFill>
          <a:blip r:embed="rId3"/>
          <a:stretch>
            <a:fillRect/>
          </a:stretch>
        </p:blipFill>
        <p:spPr>
          <a:xfrm>
            <a:off x="2884132" y="3614314"/>
            <a:ext cx="4388520" cy="2837469"/>
          </a:xfrm>
          <a:prstGeom prst="rect">
            <a:avLst/>
          </a:prstGeom>
        </p:spPr>
      </p:pic>
      <p:sp>
        <p:nvSpPr>
          <p:cNvPr id="6" name="Oval 5">
            <a:extLst>
              <a:ext uri="{FF2B5EF4-FFF2-40B4-BE49-F238E27FC236}">
                <a16:creationId xmlns:a16="http://schemas.microsoft.com/office/drawing/2014/main" id="{B41176F1-E0F8-4BA7-95DD-210D593562DE}"/>
              </a:ext>
            </a:extLst>
          </p:cNvPr>
          <p:cNvSpPr/>
          <p:nvPr/>
        </p:nvSpPr>
        <p:spPr>
          <a:xfrm>
            <a:off x="2702031" y="5417623"/>
            <a:ext cx="1471052" cy="63438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6438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New Change This Year</a:t>
            </a:r>
            <a:br>
              <a:rPr lang="en-US" dirty="0"/>
            </a:br>
            <a:endParaRPr lang="en-US" dirty="0"/>
          </a:p>
        </p:txBody>
      </p:sp>
    </p:spTree>
    <p:extLst>
      <p:ext uri="{BB962C8B-B14F-4D97-AF65-F5344CB8AC3E}">
        <p14:creationId xmlns:p14="http://schemas.microsoft.com/office/powerpoint/2010/main" val="3977584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B4E34-C476-403D-9784-083CE232EC68}"/>
              </a:ext>
            </a:extLst>
          </p:cNvPr>
          <p:cNvSpPr>
            <a:spLocks noGrp="1"/>
          </p:cNvSpPr>
          <p:nvPr>
            <p:ph type="title"/>
          </p:nvPr>
        </p:nvSpPr>
        <p:spPr/>
        <p:txBody>
          <a:bodyPr/>
          <a:lstStyle/>
          <a:p>
            <a:r>
              <a:rPr lang="en-US" dirty="0"/>
              <a:t>50% Extended Time for CMAS Science</a:t>
            </a:r>
          </a:p>
        </p:txBody>
      </p:sp>
      <p:sp>
        <p:nvSpPr>
          <p:cNvPr id="4" name="Slide Number Placeholder 3">
            <a:extLst>
              <a:ext uri="{FF2B5EF4-FFF2-40B4-BE49-F238E27FC236}">
                <a16:creationId xmlns:a16="http://schemas.microsoft.com/office/drawing/2014/main" id="{00654DDD-1374-40A2-BB89-FF593CB3670E}"/>
              </a:ext>
            </a:extLst>
          </p:cNvPr>
          <p:cNvSpPr>
            <a:spLocks noGrp="1"/>
          </p:cNvSpPr>
          <p:nvPr>
            <p:ph type="sldNum" sz="quarter" idx="12"/>
          </p:nvPr>
        </p:nvSpPr>
        <p:spPr/>
        <p:txBody>
          <a:bodyPr/>
          <a:lstStyle/>
          <a:p>
            <a:fld id="{C479D5F6-EDCB-402A-AC08-4943A1820E8F}" type="slidenum">
              <a:rPr lang="en-US" smtClean="0"/>
              <a:pPr/>
              <a:t>6</a:t>
            </a:fld>
            <a:endParaRPr lang="en-US" dirty="0"/>
          </a:p>
        </p:txBody>
      </p:sp>
      <p:sp>
        <p:nvSpPr>
          <p:cNvPr id="6" name="Content Placeholder 5">
            <a:extLst>
              <a:ext uri="{FF2B5EF4-FFF2-40B4-BE49-F238E27FC236}">
                <a16:creationId xmlns:a16="http://schemas.microsoft.com/office/drawing/2014/main" id="{A0D4572C-9488-4635-A323-950CAA2E141B}"/>
              </a:ext>
            </a:extLst>
          </p:cNvPr>
          <p:cNvSpPr>
            <a:spLocks noGrp="1"/>
          </p:cNvSpPr>
          <p:nvPr>
            <p:ph idx="1"/>
          </p:nvPr>
        </p:nvSpPr>
        <p:spPr/>
        <p:txBody>
          <a:bodyPr/>
          <a:lstStyle/>
          <a:p>
            <a:r>
              <a:rPr lang="en-US" dirty="0"/>
              <a:t>Extended time is no longer built in. It must be requested through Enrich (by teachers) and added to Pearson (by Melissa).</a:t>
            </a:r>
          </a:p>
        </p:txBody>
      </p:sp>
      <p:pic>
        <p:nvPicPr>
          <p:cNvPr id="7" name="Picture 6">
            <a:extLst>
              <a:ext uri="{FF2B5EF4-FFF2-40B4-BE49-F238E27FC236}">
                <a16:creationId xmlns:a16="http://schemas.microsoft.com/office/drawing/2014/main" id="{E0604EF2-0DFD-48FA-8BCA-1E706C8D376C}"/>
              </a:ext>
            </a:extLst>
          </p:cNvPr>
          <p:cNvPicPr>
            <a:picLocks noChangeAspect="1"/>
          </p:cNvPicPr>
          <p:nvPr/>
        </p:nvPicPr>
        <p:blipFill>
          <a:blip r:embed="rId2"/>
          <a:stretch>
            <a:fillRect/>
          </a:stretch>
        </p:blipFill>
        <p:spPr>
          <a:xfrm>
            <a:off x="1025165" y="2630353"/>
            <a:ext cx="6553986" cy="4186569"/>
          </a:xfrm>
          <a:prstGeom prst="rect">
            <a:avLst/>
          </a:prstGeom>
        </p:spPr>
      </p:pic>
    </p:spTree>
    <p:extLst>
      <p:ext uri="{BB962C8B-B14F-4D97-AF65-F5344CB8AC3E}">
        <p14:creationId xmlns:p14="http://schemas.microsoft.com/office/powerpoint/2010/main" val="239422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Accommodations</a:t>
            </a:r>
            <a:br>
              <a:rPr lang="en-US" dirty="0"/>
            </a:br>
            <a:endParaRPr lang="en-US" dirty="0"/>
          </a:p>
        </p:txBody>
      </p:sp>
    </p:spTree>
    <p:extLst>
      <p:ext uri="{BB962C8B-B14F-4D97-AF65-F5344CB8AC3E}">
        <p14:creationId xmlns:p14="http://schemas.microsoft.com/office/powerpoint/2010/main" val="1681618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CF35924-9A59-44E7-87CB-5BAD66B2D7EE}"/>
              </a:ext>
            </a:extLst>
          </p:cNvPr>
          <p:cNvSpPr>
            <a:spLocks noGrp="1"/>
          </p:cNvSpPr>
          <p:nvPr>
            <p:ph type="sldNum" sz="quarter" idx="12"/>
          </p:nvPr>
        </p:nvSpPr>
        <p:spPr/>
        <p:txBody>
          <a:bodyPr/>
          <a:lstStyle/>
          <a:p>
            <a:fld id="{C479D5F6-EDCB-402A-AC08-4943A1820E8F}" type="slidenum">
              <a:rPr lang="en-US" smtClean="0"/>
              <a:pPr/>
              <a:t>8</a:t>
            </a:fld>
            <a:endParaRPr lang="en-US" dirty="0"/>
          </a:p>
        </p:txBody>
      </p:sp>
      <p:sp>
        <p:nvSpPr>
          <p:cNvPr id="4" name="Title 2">
            <a:extLst>
              <a:ext uri="{FF2B5EF4-FFF2-40B4-BE49-F238E27FC236}">
                <a16:creationId xmlns:a16="http://schemas.microsoft.com/office/drawing/2014/main" id="{08430001-0704-4C3E-A249-EB92DD53AAAD}"/>
              </a:ext>
            </a:extLst>
          </p:cNvPr>
          <p:cNvSpPr>
            <a:spLocks noGrp="1"/>
          </p:cNvSpPr>
          <p:nvPr>
            <p:ph type="title"/>
          </p:nvPr>
        </p:nvSpPr>
        <p:spPr>
          <a:xfrm>
            <a:off x="223838" y="314325"/>
            <a:ext cx="8691562" cy="590550"/>
          </a:xfrm>
        </p:spPr>
        <p:txBody>
          <a:bodyPr>
            <a:noAutofit/>
          </a:bodyPr>
          <a:lstStyle/>
          <a:p>
            <a:r>
              <a:rPr lang="en-US" sz="2800" dirty="0"/>
              <a:t>State Assessments</a:t>
            </a:r>
          </a:p>
        </p:txBody>
      </p:sp>
      <p:sp>
        <p:nvSpPr>
          <p:cNvPr id="5" name="Content Placeholder 1">
            <a:extLst>
              <a:ext uri="{FF2B5EF4-FFF2-40B4-BE49-F238E27FC236}">
                <a16:creationId xmlns:a16="http://schemas.microsoft.com/office/drawing/2014/main" id="{C71D35F9-10E6-4D27-ACF4-466D0150082E}"/>
              </a:ext>
            </a:extLst>
          </p:cNvPr>
          <p:cNvSpPr txBox="1">
            <a:spLocks/>
          </p:cNvSpPr>
          <p:nvPr/>
        </p:nvSpPr>
        <p:spPr>
          <a:xfrm>
            <a:off x="996882" y="1596923"/>
            <a:ext cx="5639893" cy="4398297"/>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0000"/>
                </a:solidFill>
              </a:rPr>
              <a:t>ACCESS for ELLs  - Grades K-12</a:t>
            </a:r>
          </a:p>
          <a:p>
            <a:pPr lvl="1"/>
            <a:r>
              <a:rPr lang="en-US" dirty="0">
                <a:solidFill>
                  <a:srgbClr val="000000"/>
                </a:solidFill>
              </a:rPr>
              <a:t>Alternate ACCESS</a:t>
            </a:r>
          </a:p>
          <a:p>
            <a:pPr lvl="1"/>
            <a:r>
              <a:rPr lang="en-US" dirty="0">
                <a:solidFill>
                  <a:srgbClr val="000000"/>
                </a:solidFill>
              </a:rPr>
              <a:t>Testing is in Jan/Feb</a:t>
            </a:r>
          </a:p>
          <a:p>
            <a:r>
              <a:rPr lang="en-US" dirty="0">
                <a:solidFill>
                  <a:srgbClr val="000000"/>
                </a:solidFill>
              </a:rPr>
              <a:t>CMAS </a:t>
            </a:r>
          </a:p>
          <a:p>
            <a:pPr lvl="1"/>
            <a:r>
              <a:rPr lang="en-US" dirty="0">
                <a:solidFill>
                  <a:srgbClr val="000000"/>
                </a:solidFill>
              </a:rPr>
              <a:t>Math – Grades 3-8</a:t>
            </a:r>
          </a:p>
          <a:p>
            <a:pPr lvl="1"/>
            <a:r>
              <a:rPr lang="en-US" dirty="0">
                <a:solidFill>
                  <a:srgbClr val="000000"/>
                </a:solidFill>
              </a:rPr>
              <a:t>ELA/Literacy (CSLA) – Grades 3-8</a:t>
            </a:r>
          </a:p>
          <a:p>
            <a:pPr lvl="1"/>
            <a:r>
              <a:rPr lang="en-US" dirty="0">
                <a:solidFill>
                  <a:srgbClr val="000000"/>
                </a:solidFill>
              </a:rPr>
              <a:t>Science – Grades 5, 8 &amp; 11</a:t>
            </a:r>
          </a:p>
          <a:p>
            <a:pPr lvl="1"/>
            <a:r>
              <a:rPr lang="en-US" dirty="0">
                <a:solidFill>
                  <a:srgbClr val="000000"/>
                </a:solidFill>
              </a:rPr>
              <a:t>Social Studies?? – Grades 4 or 7??</a:t>
            </a:r>
          </a:p>
          <a:p>
            <a:r>
              <a:rPr lang="en-US" dirty="0" err="1">
                <a:solidFill>
                  <a:srgbClr val="000000"/>
                </a:solidFill>
              </a:rPr>
              <a:t>CoAlt</a:t>
            </a:r>
            <a:r>
              <a:rPr lang="en-US" dirty="0">
                <a:solidFill>
                  <a:srgbClr val="000000"/>
                </a:solidFill>
              </a:rPr>
              <a:t> – alternate to CMAS/PSAT/SAT</a:t>
            </a:r>
          </a:p>
          <a:p>
            <a:pPr lvl="1"/>
            <a:r>
              <a:rPr lang="en-US" dirty="0">
                <a:solidFill>
                  <a:srgbClr val="000000"/>
                </a:solidFill>
              </a:rPr>
              <a:t>ELA &amp; Math (DLM)</a:t>
            </a:r>
          </a:p>
          <a:p>
            <a:pPr lvl="1"/>
            <a:r>
              <a:rPr lang="en-US" dirty="0">
                <a:solidFill>
                  <a:srgbClr val="000000"/>
                </a:solidFill>
              </a:rPr>
              <a:t>Science</a:t>
            </a:r>
          </a:p>
          <a:p>
            <a:r>
              <a:rPr lang="en-US" dirty="0">
                <a:solidFill>
                  <a:srgbClr val="000000"/>
                </a:solidFill>
              </a:rPr>
              <a:t>CO PSAT 9/10 &amp; SAT</a:t>
            </a:r>
          </a:p>
          <a:p>
            <a:pPr lvl="1"/>
            <a:r>
              <a:rPr lang="en-US" dirty="0">
                <a:solidFill>
                  <a:srgbClr val="000000"/>
                </a:solidFill>
              </a:rPr>
              <a:t>PSAT 8/9 – 9</a:t>
            </a:r>
            <a:r>
              <a:rPr lang="en-US" baseline="30000" dirty="0">
                <a:solidFill>
                  <a:srgbClr val="000000"/>
                </a:solidFill>
              </a:rPr>
              <a:t>th</a:t>
            </a:r>
            <a:r>
              <a:rPr lang="en-US" dirty="0">
                <a:solidFill>
                  <a:srgbClr val="000000"/>
                </a:solidFill>
              </a:rPr>
              <a:t> grade</a:t>
            </a:r>
          </a:p>
          <a:p>
            <a:pPr lvl="1"/>
            <a:r>
              <a:rPr lang="en-US" dirty="0">
                <a:solidFill>
                  <a:srgbClr val="000000"/>
                </a:solidFill>
              </a:rPr>
              <a:t>PSAT 10 – 10</a:t>
            </a:r>
            <a:r>
              <a:rPr lang="en-US" baseline="30000" dirty="0">
                <a:solidFill>
                  <a:srgbClr val="000000"/>
                </a:solidFill>
              </a:rPr>
              <a:t>th</a:t>
            </a:r>
            <a:r>
              <a:rPr lang="en-US" dirty="0">
                <a:solidFill>
                  <a:srgbClr val="000000"/>
                </a:solidFill>
              </a:rPr>
              <a:t> grade</a:t>
            </a:r>
          </a:p>
          <a:p>
            <a:pPr lvl="1"/>
            <a:r>
              <a:rPr lang="en-US" dirty="0">
                <a:solidFill>
                  <a:srgbClr val="000000"/>
                </a:solidFill>
              </a:rPr>
              <a:t>SAT – 11</a:t>
            </a:r>
            <a:r>
              <a:rPr lang="en-US" baseline="30000" dirty="0">
                <a:solidFill>
                  <a:srgbClr val="000000"/>
                </a:solidFill>
              </a:rPr>
              <a:t>th</a:t>
            </a:r>
            <a:r>
              <a:rPr lang="en-US" dirty="0">
                <a:solidFill>
                  <a:srgbClr val="000000"/>
                </a:solidFill>
              </a:rPr>
              <a:t> grade</a:t>
            </a:r>
          </a:p>
          <a:p>
            <a:pPr marL="365760" lvl="1" indent="0">
              <a:buFont typeface="Arial" panose="020B0604020202020204" pitchFamily="34" charset="0"/>
              <a:buNone/>
            </a:pPr>
            <a:endParaRPr lang="en-US" dirty="0"/>
          </a:p>
          <a:p>
            <a:pPr lvl="1"/>
            <a:endParaRPr lang="en-US" dirty="0"/>
          </a:p>
        </p:txBody>
      </p:sp>
    </p:spTree>
    <p:extLst>
      <p:ext uri="{BB962C8B-B14F-4D97-AF65-F5344CB8AC3E}">
        <p14:creationId xmlns:p14="http://schemas.microsoft.com/office/powerpoint/2010/main" val="2187542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0BB416F-8F39-41C2-811C-3834CF30E4FE}"/>
              </a:ext>
            </a:extLst>
          </p:cNvPr>
          <p:cNvSpPr>
            <a:spLocks noGrp="1"/>
          </p:cNvSpPr>
          <p:nvPr>
            <p:ph type="sldNum" sz="quarter" idx="12"/>
          </p:nvPr>
        </p:nvSpPr>
        <p:spPr/>
        <p:txBody>
          <a:bodyPr/>
          <a:lstStyle/>
          <a:p>
            <a:fld id="{C479D5F6-EDCB-402A-AC08-4943A1820E8F}" type="slidenum">
              <a:rPr lang="en-US" smtClean="0"/>
              <a:pPr/>
              <a:t>9</a:t>
            </a:fld>
            <a:endParaRPr lang="en-US" dirty="0"/>
          </a:p>
        </p:txBody>
      </p:sp>
      <p:sp>
        <p:nvSpPr>
          <p:cNvPr id="4" name="Title 1">
            <a:extLst>
              <a:ext uri="{FF2B5EF4-FFF2-40B4-BE49-F238E27FC236}">
                <a16:creationId xmlns:a16="http://schemas.microsoft.com/office/drawing/2014/main" id="{70E972DA-96FF-4D9B-8CF1-E0B100911F46}"/>
              </a:ext>
            </a:extLst>
          </p:cNvPr>
          <p:cNvSpPr>
            <a:spLocks noGrp="1"/>
          </p:cNvSpPr>
          <p:nvPr>
            <p:ph type="title"/>
          </p:nvPr>
        </p:nvSpPr>
        <p:spPr>
          <a:xfrm>
            <a:off x="223838" y="314325"/>
            <a:ext cx="8691562" cy="590550"/>
          </a:xfrm>
        </p:spPr>
        <p:txBody>
          <a:bodyPr>
            <a:normAutofit/>
          </a:bodyPr>
          <a:lstStyle/>
          <a:p>
            <a:r>
              <a:rPr lang="en-US" dirty="0"/>
              <a:t>Accommodation Flow for ACCESS/CMAS</a:t>
            </a:r>
          </a:p>
        </p:txBody>
      </p:sp>
      <p:sp>
        <p:nvSpPr>
          <p:cNvPr id="5" name="Content Placeholder 4">
            <a:extLst>
              <a:ext uri="{FF2B5EF4-FFF2-40B4-BE49-F238E27FC236}">
                <a16:creationId xmlns:a16="http://schemas.microsoft.com/office/drawing/2014/main" id="{35A4DED6-B5CD-417E-9E5B-252F8792C2A1}"/>
              </a:ext>
            </a:extLst>
          </p:cNvPr>
          <p:cNvSpPr txBox="1">
            <a:spLocks/>
          </p:cNvSpPr>
          <p:nvPr/>
        </p:nvSpPr>
        <p:spPr>
          <a:xfrm rot="10800000">
            <a:off x="1132214" y="1294702"/>
            <a:ext cx="7776018" cy="5563298"/>
          </a:xfrm>
          <a:prstGeom prst="triangle">
            <a:avLst>
              <a:gd name="adj" fmla="val 48756"/>
            </a:avLst>
          </a:prstGeom>
          <a:solidFill>
            <a:schemeClr val="accent1">
              <a:lumMod val="50000"/>
            </a:schemeClr>
          </a:solidFill>
          <a:ln w="1905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Font typeface="Arial" panose="020B0604020202020204" pitchFamily="34" charset="0"/>
              <a:buNone/>
            </a:pPr>
            <a:r>
              <a:rPr lang="en-US"/>
              <a:t> </a:t>
            </a:r>
            <a:endParaRPr lang="en-US" dirty="0"/>
          </a:p>
        </p:txBody>
      </p:sp>
      <p:sp>
        <p:nvSpPr>
          <p:cNvPr id="6" name="TextBox 5">
            <a:extLst>
              <a:ext uri="{FF2B5EF4-FFF2-40B4-BE49-F238E27FC236}">
                <a16:creationId xmlns:a16="http://schemas.microsoft.com/office/drawing/2014/main" id="{649435A3-9E5D-4D91-96B8-0C0132150B3E}"/>
              </a:ext>
            </a:extLst>
          </p:cNvPr>
          <p:cNvSpPr txBox="1"/>
          <p:nvPr/>
        </p:nvSpPr>
        <p:spPr>
          <a:xfrm>
            <a:off x="235768" y="2405275"/>
            <a:ext cx="2016808" cy="2308324"/>
          </a:xfrm>
          <a:prstGeom prst="rect">
            <a:avLst/>
          </a:prstGeom>
          <a:noFill/>
        </p:spPr>
        <p:txBody>
          <a:bodyPr wrap="square" rtlCol="0">
            <a:spAutoFit/>
          </a:bodyPr>
          <a:lstStyle/>
          <a:p>
            <a:pPr algn="ctr"/>
            <a:r>
              <a:rPr lang="en-US" sz="2400" b="1" i="1" u="sng" dirty="0">
                <a:solidFill>
                  <a:srgbClr val="000000"/>
                </a:solidFill>
              </a:rPr>
              <a:t>May </a:t>
            </a:r>
            <a:r>
              <a:rPr lang="en-US" sz="2400" dirty="0">
                <a:solidFill>
                  <a:srgbClr val="000000"/>
                </a:solidFill>
              </a:rPr>
              <a:t>include students with active IEP/504/ELP (but not required)</a:t>
            </a:r>
          </a:p>
        </p:txBody>
      </p:sp>
      <p:sp>
        <p:nvSpPr>
          <p:cNvPr id="7" name="TextBox 6">
            <a:extLst>
              <a:ext uri="{FF2B5EF4-FFF2-40B4-BE49-F238E27FC236}">
                <a16:creationId xmlns:a16="http://schemas.microsoft.com/office/drawing/2014/main" id="{6F5477DE-A576-4C5A-8B0B-D84D370E07DD}"/>
              </a:ext>
            </a:extLst>
          </p:cNvPr>
          <p:cNvSpPr txBox="1"/>
          <p:nvPr/>
        </p:nvSpPr>
        <p:spPr>
          <a:xfrm>
            <a:off x="1132214" y="4936390"/>
            <a:ext cx="2016808" cy="1200329"/>
          </a:xfrm>
          <a:prstGeom prst="rect">
            <a:avLst/>
          </a:prstGeom>
          <a:noFill/>
        </p:spPr>
        <p:txBody>
          <a:bodyPr wrap="square" rtlCol="0">
            <a:spAutoFit/>
          </a:bodyPr>
          <a:lstStyle/>
          <a:p>
            <a:pPr algn="ctr"/>
            <a:r>
              <a:rPr lang="en-US" sz="2400" dirty="0">
                <a:solidFill>
                  <a:srgbClr val="000000"/>
                </a:solidFill>
              </a:rPr>
              <a:t>Student </a:t>
            </a:r>
            <a:r>
              <a:rPr lang="en-US" sz="2400" b="1" i="1" u="sng" dirty="0">
                <a:solidFill>
                  <a:srgbClr val="000000"/>
                </a:solidFill>
              </a:rPr>
              <a:t>must </a:t>
            </a:r>
            <a:r>
              <a:rPr lang="en-US" sz="2400" dirty="0">
                <a:solidFill>
                  <a:srgbClr val="000000"/>
                </a:solidFill>
              </a:rPr>
              <a:t> be an active NEP/LEP </a:t>
            </a:r>
          </a:p>
        </p:txBody>
      </p:sp>
      <p:sp>
        <p:nvSpPr>
          <p:cNvPr id="8" name="TextBox 7">
            <a:extLst>
              <a:ext uri="{FF2B5EF4-FFF2-40B4-BE49-F238E27FC236}">
                <a16:creationId xmlns:a16="http://schemas.microsoft.com/office/drawing/2014/main" id="{FCC78EE8-D429-4EE7-8F19-22B61DCC6D3C}"/>
              </a:ext>
            </a:extLst>
          </p:cNvPr>
          <p:cNvSpPr txBox="1"/>
          <p:nvPr/>
        </p:nvSpPr>
        <p:spPr>
          <a:xfrm>
            <a:off x="6668299" y="4868803"/>
            <a:ext cx="2016808" cy="1200329"/>
          </a:xfrm>
          <a:prstGeom prst="rect">
            <a:avLst/>
          </a:prstGeom>
          <a:noFill/>
        </p:spPr>
        <p:txBody>
          <a:bodyPr wrap="square" rtlCol="0">
            <a:spAutoFit/>
          </a:bodyPr>
          <a:lstStyle/>
          <a:p>
            <a:pPr algn="ctr"/>
            <a:r>
              <a:rPr lang="en-US" sz="2400" dirty="0">
                <a:solidFill>
                  <a:srgbClr val="000000"/>
                </a:solidFill>
              </a:rPr>
              <a:t>Students </a:t>
            </a:r>
            <a:r>
              <a:rPr lang="en-US" sz="2400" b="1" i="1" u="sng" dirty="0">
                <a:solidFill>
                  <a:srgbClr val="000000"/>
                </a:solidFill>
              </a:rPr>
              <a:t>must </a:t>
            </a:r>
            <a:r>
              <a:rPr lang="en-US" sz="2400" dirty="0">
                <a:solidFill>
                  <a:srgbClr val="000000"/>
                </a:solidFill>
              </a:rPr>
              <a:t>have an active IEP/504</a:t>
            </a:r>
          </a:p>
        </p:txBody>
      </p:sp>
      <p:sp>
        <p:nvSpPr>
          <p:cNvPr id="9" name="TextBox 8">
            <a:extLst>
              <a:ext uri="{FF2B5EF4-FFF2-40B4-BE49-F238E27FC236}">
                <a16:creationId xmlns:a16="http://schemas.microsoft.com/office/drawing/2014/main" id="{0486AEC8-8C77-4DF5-A1AD-EDDE6EECCA19}"/>
              </a:ext>
            </a:extLst>
          </p:cNvPr>
          <p:cNvSpPr txBox="1"/>
          <p:nvPr/>
        </p:nvSpPr>
        <p:spPr>
          <a:xfrm>
            <a:off x="3955656" y="1516276"/>
            <a:ext cx="1982624" cy="523220"/>
          </a:xfrm>
          <a:prstGeom prst="rect">
            <a:avLst/>
          </a:prstGeom>
          <a:noFill/>
        </p:spPr>
        <p:txBody>
          <a:bodyPr wrap="square" rtlCol="0">
            <a:spAutoFit/>
          </a:bodyPr>
          <a:lstStyle/>
          <a:p>
            <a:pPr algn="ctr"/>
            <a:r>
              <a:rPr lang="en-US" sz="2800" b="1" dirty="0">
                <a:solidFill>
                  <a:srgbClr val="FFFF00"/>
                </a:solidFill>
              </a:rPr>
              <a:t>All Students</a:t>
            </a:r>
          </a:p>
        </p:txBody>
      </p:sp>
      <p:sp>
        <p:nvSpPr>
          <p:cNvPr id="10" name="TextBox 9">
            <a:extLst>
              <a:ext uri="{FF2B5EF4-FFF2-40B4-BE49-F238E27FC236}">
                <a16:creationId xmlns:a16="http://schemas.microsoft.com/office/drawing/2014/main" id="{FD6FA181-2E6B-40C9-9DD0-00F5B4064011}"/>
              </a:ext>
            </a:extLst>
          </p:cNvPr>
          <p:cNvSpPr txBox="1"/>
          <p:nvPr/>
        </p:nvSpPr>
        <p:spPr>
          <a:xfrm>
            <a:off x="3830555" y="2573034"/>
            <a:ext cx="2585102" cy="954107"/>
          </a:xfrm>
          <a:prstGeom prst="rect">
            <a:avLst/>
          </a:prstGeom>
          <a:noFill/>
        </p:spPr>
        <p:txBody>
          <a:bodyPr wrap="square" rtlCol="0">
            <a:spAutoFit/>
          </a:bodyPr>
          <a:lstStyle/>
          <a:p>
            <a:pPr algn="ctr"/>
            <a:r>
              <a:rPr lang="en-US" sz="2800" b="1" dirty="0">
                <a:solidFill>
                  <a:srgbClr val="FFFF00"/>
                </a:solidFill>
              </a:rPr>
              <a:t>Administration Considerations</a:t>
            </a:r>
          </a:p>
        </p:txBody>
      </p:sp>
      <p:sp>
        <p:nvSpPr>
          <p:cNvPr id="11" name="TextBox 10">
            <a:extLst>
              <a:ext uri="{FF2B5EF4-FFF2-40B4-BE49-F238E27FC236}">
                <a16:creationId xmlns:a16="http://schemas.microsoft.com/office/drawing/2014/main" id="{3C319E00-8E09-448F-AE97-C382655E9649}"/>
              </a:ext>
            </a:extLst>
          </p:cNvPr>
          <p:cNvSpPr txBox="1"/>
          <p:nvPr/>
        </p:nvSpPr>
        <p:spPr>
          <a:xfrm>
            <a:off x="4042118" y="3687755"/>
            <a:ext cx="2328951" cy="954107"/>
          </a:xfrm>
          <a:prstGeom prst="rect">
            <a:avLst/>
          </a:prstGeom>
          <a:noFill/>
        </p:spPr>
        <p:txBody>
          <a:bodyPr wrap="square" rtlCol="0">
            <a:spAutoFit/>
          </a:bodyPr>
          <a:lstStyle/>
          <a:p>
            <a:pPr algn="ctr"/>
            <a:r>
              <a:rPr lang="en-US" sz="2800" b="1" dirty="0">
                <a:solidFill>
                  <a:srgbClr val="FFFF00"/>
                </a:solidFill>
              </a:rPr>
              <a:t>Accessibility Features</a:t>
            </a:r>
          </a:p>
        </p:txBody>
      </p:sp>
      <p:sp>
        <p:nvSpPr>
          <p:cNvPr id="12" name="TextBox 11">
            <a:extLst>
              <a:ext uri="{FF2B5EF4-FFF2-40B4-BE49-F238E27FC236}">
                <a16:creationId xmlns:a16="http://schemas.microsoft.com/office/drawing/2014/main" id="{5C7C1241-249F-4BFB-9E67-53F7EFDE55F0}"/>
              </a:ext>
            </a:extLst>
          </p:cNvPr>
          <p:cNvSpPr txBox="1"/>
          <p:nvPr/>
        </p:nvSpPr>
        <p:spPr>
          <a:xfrm>
            <a:off x="3737070" y="4823527"/>
            <a:ext cx="2658019" cy="461665"/>
          </a:xfrm>
          <a:prstGeom prst="rect">
            <a:avLst/>
          </a:prstGeom>
          <a:noFill/>
        </p:spPr>
        <p:txBody>
          <a:bodyPr wrap="square" rtlCol="0">
            <a:spAutoFit/>
          </a:bodyPr>
          <a:lstStyle/>
          <a:p>
            <a:pPr algn="ctr"/>
            <a:r>
              <a:rPr lang="en-US" sz="2400" b="1" dirty="0">
                <a:solidFill>
                  <a:srgbClr val="FFFF00"/>
                </a:solidFill>
              </a:rPr>
              <a:t>Accommodations</a:t>
            </a:r>
          </a:p>
        </p:txBody>
      </p:sp>
      <p:sp>
        <p:nvSpPr>
          <p:cNvPr id="13" name="TextBox 12">
            <a:extLst>
              <a:ext uri="{FF2B5EF4-FFF2-40B4-BE49-F238E27FC236}">
                <a16:creationId xmlns:a16="http://schemas.microsoft.com/office/drawing/2014/main" id="{F765810F-69A0-405B-9D22-FCD79B0FECD2}"/>
              </a:ext>
            </a:extLst>
          </p:cNvPr>
          <p:cNvSpPr txBox="1"/>
          <p:nvPr/>
        </p:nvSpPr>
        <p:spPr>
          <a:xfrm>
            <a:off x="4100440" y="5536554"/>
            <a:ext cx="1982624" cy="707886"/>
          </a:xfrm>
          <a:prstGeom prst="rect">
            <a:avLst/>
          </a:prstGeom>
          <a:noFill/>
          <a:ln>
            <a:noFill/>
          </a:ln>
        </p:spPr>
        <p:txBody>
          <a:bodyPr wrap="square" rtlCol="0">
            <a:spAutoFit/>
          </a:bodyPr>
          <a:lstStyle/>
          <a:p>
            <a:pPr algn="ctr"/>
            <a:r>
              <a:rPr lang="en-US" sz="2000" b="1" dirty="0">
                <a:solidFill>
                  <a:srgbClr val="FFFF00"/>
                </a:solidFill>
              </a:rPr>
              <a:t>Unique </a:t>
            </a:r>
          </a:p>
          <a:p>
            <a:pPr algn="ctr"/>
            <a:r>
              <a:rPr lang="en-US" sz="2000" b="1" dirty="0" err="1">
                <a:solidFill>
                  <a:srgbClr val="FFFF00"/>
                </a:solidFill>
              </a:rPr>
              <a:t>Accoms</a:t>
            </a:r>
            <a:endParaRPr lang="en-US" sz="2000" b="1" dirty="0">
              <a:solidFill>
                <a:srgbClr val="FFFF00"/>
              </a:solidFill>
            </a:endParaRPr>
          </a:p>
        </p:txBody>
      </p:sp>
      <p:cxnSp>
        <p:nvCxnSpPr>
          <p:cNvPr id="14" name="Straight Connector 13">
            <a:extLst>
              <a:ext uri="{FF2B5EF4-FFF2-40B4-BE49-F238E27FC236}">
                <a16:creationId xmlns:a16="http://schemas.microsoft.com/office/drawing/2014/main" id="{741E794C-79C4-48A8-967C-C976CBF97219}"/>
              </a:ext>
            </a:extLst>
          </p:cNvPr>
          <p:cNvCxnSpPr>
            <a:cxnSpLocks/>
          </p:cNvCxnSpPr>
          <p:nvPr/>
        </p:nvCxnSpPr>
        <p:spPr>
          <a:xfrm>
            <a:off x="2061148" y="2521653"/>
            <a:ext cx="595460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5" name="Straight Connector 14">
            <a:extLst>
              <a:ext uri="{FF2B5EF4-FFF2-40B4-BE49-F238E27FC236}">
                <a16:creationId xmlns:a16="http://schemas.microsoft.com/office/drawing/2014/main" id="{0D1C350A-4902-4EC0-A237-B511609A8013}"/>
              </a:ext>
            </a:extLst>
          </p:cNvPr>
          <p:cNvCxnSpPr>
            <a:cxnSpLocks/>
          </p:cNvCxnSpPr>
          <p:nvPr/>
        </p:nvCxnSpPr>
        <p:spPr>
          <a:xfrm>
            <a:off x="3001039" y="3650111"/>
            <a:ext cx="418142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6" name="Straight Connector 15">
            <a:extLst>
              <a:ext uri="{FF2B5EF4-FFF2-40B4-BE49-F238E27FC236}">
                <a16:creationId xmlns:a16="http://schemas.microsoft.com/office/drawing/2014/main" id="{338415DD-1E9F-437C-AB4D-CE9A9F99DA3B}"/>
              </a:ext>
            </a:extLst>
          </p:cNvPr>
          <p:cNvCxnSpPr>
            <a:cxnSpLocks/>
          </p:cNvCxnSpPr>
          <p:nvPr/>
        </p:nvCxnSpPr>
        <p:spPr>
          <a:xfrm flipV="1">
            <a:off x="3554361" y="4629305"/>
            <a:ext cx="3016045" cy="12558"/>
          </a:xfrm>
          <a:prstGeom prst="line">
            <a:avLst/>
          </a:prstGeom>
        </p:spPr>
        <p:style>
          <a:lnRef idx="1">
            <a:schemeClr val="accent2"/>
          </a:lnRef>
          <a:fillRef idx="0">
            <a:schemeClr val="accent2"/>
          </a:fillRef>
          <a:effectRef idx="0">
            <a:schemeClr val="accent2"/>
          </a:effectRef>
          <a:fontRef idx="minor">
            <a:schemeClr val="tx1"/>
          </a:fontRef>
        </p:style>
      </p:cxnSp>
      <p:cxnSp>
        <p:nvCxnSpPr>
          <p:cNvPr id="17" name="Straight Connector 16">
            <a:extLst>
              <a:ext uri="{FF2B5EF4-FFF2-40B4-BE49-F238E27FC236}">
                <a16:creationId xmlns:a16="http://schemas.microsoft.com/office/drawing/2014/main" id="{F2A88E88-A542-4306-AA82-B6821098285C}"/>
              </a:ext>
            </a:extLst>
          </p:cNvPr>
          <p:cNvCxnSpPr>
            <a:cxnSpLocks/>
          </p:cNvCxnSpPr>
          <p:nvPr/>
        </p:nvCxnSpPr>
        <p:spPr>
          <a:xfrm>
            <a:off x="4260768" y="5583553"/>
            <a:ext cx="1677512"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8" name="Straight Arrow Connector 17">
            <a:extLst>
              <a:ext uri="{FF2B5EF4-FFF2-40B4-BE49-F238E27FC236}">
                <a16:creationId xmlns:a16="http://schemas.microsoft.com/office/drawing/2014/main" id="{93CC0419-14D7-47FA-ABA6-3D1040D7A23B}"/>
              </a:ext>
            </a:extLst>
          </p:cNvPr>
          <p:cNvCxnSpPr>
            <a:cxnSpLocks/>
          </p:cNvCxnSpPr>
          <p:nvPr/>
        </p:nvCxnSpPr>
        <p:spPr>
          <a:xfrm>
            <a:off x="3075039" y="5187783"/>
            <a:ext cx="755516" cy="0"/>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9" name="Straight Arrow Connector 18">
            <a:extLst>
              <a:ext uri="{FF2B5EF4-FFF2-40B4-BE49-F238E27FC236}">
                <a16:creationId xmlns:a16="http://schemas.microsoft.com/office/drawing/2014/main" id="{55A4D6FD-F26E-4A16-B659-A194A631D026}"/>
              </a:ext>
            </a:extLst>
          </p:cNvPr>
          <p:cNvCxnSpPr>
            <a:cxnSpLocks/>
          </p:cNvCxnSpPr>
          <p:nvPr/>
        </p:nvCxnSpPr>
        <p:spPr>
          <a:xfrm>
            <a:off x="2159539" y="3817214"/>
            <a:ext cx="840658" cy="259137"/>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0" name="Straight Arrow Connector 19">
            <a:extLst>
              <a:ext uri="{FF2B5EF4-FFF2-40B4-BE49-F238E27FC236}">
                <a16:creationId xmlns:a16="http://schemas.microsoft.com/office/drawing/2014/main" id="{93911C40-F68C-473B-A453-102D76F81305}"/>
              </a:ext>
            </a:extLst>
          </p:cNvPr>
          <p:cNvCxnSpPr>
            <a:cxnSpLocks/>
          </p:cNvCxnSpPr>
          <p:nvPr/>
        </p:nvCxnSpPr>
        <p:spPr>
          <a:xfrm flipV="1">
            <a:off x="2159539" y="3486417"/>
            <a:ext cx="538316" cy="330797"/>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1" name="Straight Arrow Connector 20">
            <a:extLst>
              <a:ext uri="{FF2B5EF4-FFF2-40B4-BE49-F238E27FC236}">
                <a16:creationId xmlns:a16="http://schemas.microsoft.com/office/drawing/2014/main" id="{E5C5E98F-DCCA-404D-9ADC-C51E6597F12D}"/>
              </a:ext>
            </a:extLst>
          </p:cNvPr>
          <p:cNvCxnSpPr>
            <a:cxnSpLocks/>
          </p:cNvCxnSpPr>
          <p:nvPr/>
        </p:nvCxnSpPr>
        <p:spPr>
          <a:xfrm flipH="1">
            <a:off x="5745687" y="5668024"/>
            <a:ext cx="969137" cy="344367"/>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2" name="Straight Arrow Connector 21">
            <a:extLst>
              <a:ext uri="{FF2B5EF4-FFF2-40B4-BE49-F238E27FC236}">
                <a16:creationId xmlns:a16="http://schemas.microsoft.com/office/drawing/2014/main" id="{9F708906-591E-4503-B3E9-6B2B5DFCA512}"/>
              </a:ext>
            </a:extLst>
          </p:cNvPr>
          <p:cNvCxnSpPr>
            <a:cxnSpLocks/>
          </p:cNvCxnSpPr>
          <p:nvPr/>
        </p:nvCxnSpPr>
        <p:spPr>
          <a:xfrm flipH="1" flipV="1">
            <a:off x="6230255" y="5307602"/>
            <a:ext cx="490579" cy="359105"/>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653289330"/>
      </p:ext>
    </p:extLst>
  </p:cSld>
  <p:clrMapOvr>
    <a:masterClrMapping/>
  </p:clrMapOvr>
</p:sld>
</file>

<file path=ppt/theme/theme1.xml><?xml version="1.0" encoding="utf-8"?>
<a:theme xmlns:a="http://schemas.openxmlformats.org/drawingml/2006/main" name="CDE-Standard-PPT-Blue_Template-w-Narro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6802</TotalTime>
  <Words>2179</Words>
  <Application>Microsoft Office PowerPoint</Application>
  <PresentationFormat>On-screen Show (4:3)</PresentationFormat>
  <Paragraphs>355</Paragraphs>
  <Slides>38</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38</vt:i4>
      </vt:variant>
    </vt:vector>
  </HeadingPairs>
  <TitlesOfParts>
    <vt:vector size="48" baseType="lpstr">
      <vt:lpstr>Arial</vt:lpstr>
      <vt:lpstr>Calibri</vt:lpstr>
      <vt:lpstr>Calibri Light</vt:lpstr>
      <vt:lpstr>Georgia Pro Cond Light</vt:lpstr>
      <vt:lpstr>Museo Slab 500</vt:lpstr>
      <vt:lpstr>Nunito</vt:lpstr>
      <vt:lpstr>Speak Pro</vt:lpstr>
      <vt:lpstr>Trebuchet MS</vt:lpstr>
      <vt:lpstr>CDE-Standard-PPT-Blue_Template-w-Narrow</vt:lpstr>
      <vt:lpstr>RetrospectVTI</vt:lpstr>
      <vt:lpstr>Colorado Assessment Accommodations for Students with Disabilities and English Learners  2022-2023 </vt:lpstr>
      <vt:lpstr>This session will be recorded</vt:lpstr>
      <vt:lpstr> Official State Training </vt:lpstr>
      <vt:lpstr>State Training Information</vt:lpstr>
      <vt:lpstr>New Change This Year </vt:lpstr>
      <vt:lpstr>50% Extended Time for CMAS Science</vt:lpstr>
      <vt:lpstr>Accommodations </vt:lpstr>
      <vt:lpstr>State Assessments</vt:lpstr>
      <vt:lpstr>Accommodation Flow for ACCESS/CMAS</vt:lpstr>
      <vt:lpstr>ACCESS for ELLs </vt:lpstr>
      <vt:lpstr>ACCESS for ELLs Accommodations </vt:lpstr>
      <vt:lpstr>ACCESS for ELLs  </vt:lpstr>
      <vt:lpstr>Accommodations for Kindergarten &amp; Alternate ACCESS for ELLs</vt:lpstr>
      <vt:lpstr>Unique Accommodation Requests (UARs) for ACCESS</vt:lpstr>
      <vt:lpstr>CMAS</vt:lpstr>
      <vt:lpstr>CMAS Accommodations </vt:lpstr>
      <vt:lpstr>Administrative Considerations Available to ALL Students</vt:lpstr>
      <vt:lpstr>Accessibility Features Available to ALL Students</vt:lpstr>
      <vt:lpstr>Accessibility Features Available to ALL Students Text-to-Speech</vt:lpstr>
      <vt:lpstr>Unit Times</vt:lpstr>
      <vt:lpstr>Unique Accommodations Requests</vt:lpstr>
      <vt:lpstr>Unique Accommodations Available</vt:lpstr>
      <vt:lpstr>Unique Accommodation Requests (UARs)</vt:lpstr>
      <vt:lpstr>Reminders</vt:lpstr>
      <vt:lpstr>CO PSAT 9/10 SAT</vt:lpstr>
      <vt:lpstr>CO PSAT and SAT</vt:lpstr>
      <vt:lpstr>CO PSAT and SAT</vt:lpstr>
      <vt:lpstr>College Board updates: </vt:lpstr>
      <vt:lpstr>Presentation Accommodations</vt:lpstr>
      <vt:lpstr>Test Timing To Consider</vt:lpstr>
      <vt:lpstr>Wrap-Up and Final Points </vt:lpstr>
      <vt:lpstr>Final Points</vt:lpstr>
      <vt:lpstr>Testing Calendar</vt:lpstr>
      <vt:lpstr>Accommodation Verification Process</vt:lpstr>
      <vt:lpstr>Important Dates</vt:lpstr>
      <vt:lpstr>Assessments Website Deep-Dive</vt:lpstr>
      <vt:lpstr>College Board Submission Process Tasks for HS Staff</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CDE Assessment Accommodations for Students with Dis/abilities and English Learners 2020-2021</dc:title>
  <dc:creator>Sachdeva, Arti</dc:creator>
  <cp:lastModifiedBy>Carpenter, Melissa (CODCA Teacher)</cp:lastModifiedBy>
  <cp:revision>51</cp:revision>
  <dcterms:created xsi:type="dcterms:W3CDTF">2020-09-16T21:18:56Z</dcterms:created>
  <dcterms:modified xsi:type="dcterms:W3CDTF">2022-09-23T20:06:38Z</dcterms:modified>
</cp:coreProperties>
</file>